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9" r:id="rId4"/>
    <p:sldId id="270" r:id="rId5"/>
    <p:sldId id="271" r:id="rId6"/>
    <p:sldId id="272"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067"/>
    <a:srgbClr val="4472C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F5246-74C1-E5C9-9D9E-327852A64A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CB833BF3-5873-71DC-4DDA-BFBF19E08C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80AA0D3D-0377-140E-84F5-8B0F97493776}"/>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D0187251-C1A2-F1A0-E11C-C45A5453F9D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7A16825-FA43-3C2C-935B-F7F41A8D1E51}"/>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280483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A9D06-D24B-9B5C-1D5A-DCB3C316F5F4}"/>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9AAB7867-E09A-CF28-29A1-FB6C1854CF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6D63634-B4F2-1551-705C-4A7ACF0DD0A4}"/>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9F86847F-CF99-D59E-FE9A-EC3DF8605AE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AE16217-497B-C0AD-D265-CE737BCA25BA}"/>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124873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F79EB-9FCA-B97D-6297-4779A27BEF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0D34886-9B62-C049-97B7-4ECE126221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3ADD4B1-7A7E-7469-10D1-76DD7DC1C464}"/>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AC917CE0-6CFC-8167-42CD-7EA70733558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1C627BB-C21A-E72C-29F2-6EFAEDFB6741}"/>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2113443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a:extLst>
              <a:ext uri="{FF2B5EF4-FFF2-40B4-BE49-F238E27FC236}">
                <a16:creationId xmlns:a16="http://schemas.microsoft.com/office/drawing/2014/main" id="{73B47EE6-EDE6-4881-B456-B37D9C1ADE3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r>
              <a:rPr lang="en-US" noProof="0"/>
              <a:t>Click icon to add picture</a:t>
            </a:r>
            <a:endParaRPr lang="en-US" noProof="0" dirty="0"/>
          </a:p>
        </p:txBody>
      </p: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SUBTITLE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734880"/>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Picture Placeholder 26">
            <a:extLst>
              <a:ext uri="{FF2B5EF4-FFF2-40B4-BE49-F238E27FC236}">
                <a16:creationId xmlns:a16="http://schemas.microsoft.com/office/drawing/2014/main" id="{95572AA9-EFAE-4771-B1EE-47E36117377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r>
              <a:rPr lang="en-US" noProof="0"/>
              <a:t>Click icon to add picture</a:t>
            </a:r>
            <a:endParaRPr lang="en-US" noProof="0" dirty="0"/>
          </a:p>
        </p:txBody>
      </p: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34442726"/>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ayout 01">
    <p:spTree>
      <p:nvGrpSpPr>
        <p:cNvPr id="1" name=""/>
        <p:cNvGrpSpPr/>
        <p:nvPr/>
      </p:nvGrpSpPr>
      <p:grpSpPr>
        <a:xfrm>
          <a:off x="0" y="0"/>
          <a:ext cx="0" cy="0"/>
          <a:chOff x="0" y="0"/>
          <a:chExt cx="0" cy="0"/>
        </a:xfrm>
      </p:grpSpPr>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Right Triangle 23">
            <a:extLst>
              <a:ext uri="{FF2B5EF4-FFF2-40B4-BE49-F238E27FC236}">
                <a16:creationId xmlns:a16="http://schemas.microsoft.com/office/drawing/2014/main" id="{BD6ACE60-499D-41AB-89C4-D537D7C3D22A}"/>
              </a:ext>
            </a:extLst>
          </p:cNvPr>
          <p:cNvSpPr/>
          <p:nvPr userDrawn="1"/>
        </p:nvSpPr>
        <p:spPr>
          <a:xfrm flipH="1" flipV="1">
            <a:off x="1839686" y="-6"/>
            <a:ext cx="10352314" cy="5638806"/>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6375400" y="5047077"/>
            <a:ext cx="1524574" cy="1803400"/>
          </a:xfrm>
          <a:prstGeom prst="line">
            <a:avLst/>
          </a:prstGeom>
          <a:ln>
            <a:solidFill>
              <a:srgbClr val="EAB200"/>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563477"/>
            <a:ext cx="734263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SUBTITLE STYLE</a:t>
            </a:r>
          </a:p>
        </p:txBody>
      </p:sp>
      <p:sp>
        <p:nvSpPr>
          <p:cNvPr id="2" name="Title 1" title="Title ">
            <a:extLst>
              <a:ext uri="{FF2B5EF4-FFF2-40B4-BE49-F238E27FC236}">
                <a16:creationId xmlns:a16="http://schemas.microsoft.com/office/drawing/2014/main" id="{20237B57-91C6-4F8B-8AA0-18FA50B0FD1D}"/>
              </a:ext>
            </a:extLst>
          </p:cNvPr>
          <p:cNvSpPr>
            <a:spLocks noGrp="1"/>
          </p:cNvSpPr>
          <p:nvPr userDrawn="1">
            <p:ph type="title" hasCustomPrompt="1"/>
          </p:nvPr>
        </p:nvSpPr>
        <p:spPr>
          <a:xfrm>
            <a:off x="531378" y="1308484"/>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15" name="Picture Placeholder 14">
            <a:extLst>
              <a:ext uri="{FF2B5EF4-FFF2-40B4-BE49-F238E27FC236}">
                <a16:creationId xmlns:a16="http://schemas.microsoft.com/office/drawing/2014/main" id="{FE1FADFB-0A3D-40F7-9B40-368DECD971E1}"/>
              </a:ext>
            </a:extLst>
          </p:cNvPr>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tx1"/>
                </a:solidFill>
              </a:defRPr>
            </a:lvl1pPr>
          </a:lstStyle>
          <a:p>
            <a:r>
              <a:rPr lang="en-US" noProof="0"/>
              <a:t>Click icon to add picture</a:t>
            </a:r>
            <a:endParaRPr lang="en-US" noProof="0" dirty="0"/>
          </a:p>
        </p:txBody>
      </p:sp>
      <p:sp>
        <p:nvSpPr>
          <p:cNvPr id="4" name="Footer Placeholder 3">
            <a:extLst>
              <a:ext uri="{FF2B5EF4-FFF2-40B4-BE49-F238E27FC236}">
                <a16:creationId xmlns:a16="http://schemas.microsoft.com/office/drawing/2014/main" id="{5ADB14A5-A767-774C-85B8-68EF914689F6}"/>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D4B9B51B-EAA9-4B4D-A4F6-470CD95DAA79}"/>
              </a:ext>
            </a:extLst>
          </p:cNvPr>
          <p:cNvSpPr>
            <a:spLocks noGrp="1"/>
          </p:cNvSpPr>
          <p:nvPr>
            <p:ph type="sldNum" sz="quarter" idx="15"/>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09089859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Layout 02">
    <p:spTree>
      <p:nvGrpSpPr>
        <p:cNvPr id="1" name=""/>
        <p:cNvGrpSpPr/>
        <p:nvPr/>
      </p:nvGrpSpPr>
      <p:grpSpPr>
        <a:xfrm>
          <a:off x="0" y="0"/>
          <a:ext cx="0" cy="0"/>
          <a:chOff x="0" y="0"/>
          <a:chExt cx="0" cy="0"/>
        </a:xfrm>
      </p:grpSpPr>
      <p:sp>
        <p:nvSpPr>
          <p:cNvPr id="35" name="Right Triangle 34">
            <a:extLst>
              <a:ext uri="{FF2B5EF4-FFF2-40B4-BE49-F238E27FC236}">
                <a16:creationId xmlns:a16="http://schemas.microsoft.com/office/drawing/2014/main" id="{805F1696-7D6B-4055-94C3-E4C179F63596}"/>
              </a:ext>
            </a:extLst>
          </p:cNvPr>
          <p:cNvSpPr/>
          <p:nvPr userDrawn="1"/>
        </p:nvSpPr>
        <p:spPr>
          <a:xfrm flipH="1" flipV="1">
            <a:off x="1839686" y="-6"/>
            <a:ext cx="10352314" cy="5638806"/>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17">
            <a:extLst>
              <a:ext uri="{FF2B5EF4-FFF2-40B4-BE49-F238E27FC236}">
                <a16:creationId xmlns:a16="http://schemas.microsoft.com/office/drawing/2014/main" id="{8B9EC3A9-7039-403A-9414-429521308AE7}"/>
              </a:ext>
            </a:extLst>
          </p:cNvPr>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365760" anchor="ctr">
            <a:noAutofit/>
          </a:bodyPr>
          <a:lstStyle>
            <a:lvl1pPr marL="0" indent="0" algn="r">
              <a:buNone/>
              <a:defRPr>
                <a:solidFill>
                  <a:schemeClr val="tx1"/>
                </a:solidFill>
              </a:defRPr>
            </a:lvl1pPr>
          </a:lstStyle>
          <a:p>
            <a:r>
              <a:rPr lang="en-US" noProof="0"/>
              <a:t>Click icon to add picture</a:t>
            </a:r>
            <a:endParaRPr lang="en-US" noProof="0" dirty="0"/>
          </a:p>
        </p:txBody>
      </p:sp>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96915"/>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10352314" y="1185452"/>
            <a:ext cx="1839685" cy="16339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563477"/>
            <a:ext cx="7342621"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SUBTITLE STYLE</a:t>
            </a:r>
          </a:p>
        </p:txBody>
      </p:sp>
      <p:sp>
        <p:nvSpPr>
          <p:cNvPr id="17" name="TextBox 16">
            <a:extLst>
              <a:ext uri="{FF2B5EF4-FFF2-40B4-BE49-F238E27FC236}">
                <a16:creationId xmlns:a16="http://schemas.microsoft.com/office/drawing/2014/main" id="{3EB154C1-CE47-4220-9832-4FD0868A64A8}"/>
              </a:ext>
            </a:extLst>
          </p:cNvPr>
          <p:cNvSpPr txBox="1"/>
          <p:nvPr userDrawn="1"/>
        </p:nvSpPr>
        <p:spPr>
          <a:xfrm>
            <a:off x="11073384" y="237744"/>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sp>
        <p:nvSpPr>
          <p:cNvPr id="19" name="Title 1" title="Title ">
            <a:extLst>
              <a:ext uri="{FF2B5EF4-FFF2-40B4-BE49-F238E27FC236}">
                <a16:creationId xmlns:a16="http://schemas.microsoft.com/office/drawing/2014/main" id="{2DB9D671-9FC8-4306-96B7-D9D585694B83}"/>
              </a:ext>
            </a:extLst>
          </p:cNvPr>
          <p:cNvSpPr>
            <a:spLocks noGrp="1"/>
          </p:cNvSpPr>
          <p:nvPr>
            <p:ph type="title" hasCustomPrompt="1"/>
          </p:nvPr>
        </p:nvSpPr>
        <p:spPr>
          <a:xfrm>
            <a:off x="531378" y="1308484"/>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2" name="Footer Placeholder 1">
            <a:extLst>
              <a:ext uri="{FF2B5EF4-FFF2-40B4-BE49-F238E27FC236}">
                <a16:creationId xmlns:a16="http://schemas.microsoft.com/office/drawing/2014/main" id="{6E55A0B9-F639-8643-9C4D-B93B8EE21A79}"/>
              </a:ext>
            </a:extLst>
          </p:cNvPr>
          <p:cNvSpPr>
            <a:spLocks noGrp="1"/>
          </p:cNvSpPr>
          <p:nvPr>
            <p:ph type="ftr" sz="quarter" idx="15"/>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D0C29282-8AC7-494D-9A8E-A26C7F69948F}"/>
              </a:ext>
            </a:extLst>
          </p:cNvPr>
          <p:cNvSpPr>
            <a:spLocks noGrp="1"/>
          </p:cNvSpPr>
          <p:nvPr>
            <p:ph type="sldNum" sz="quarter" idx="16"/>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226046566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ion with Subtitle">
    <p:spTree>
      <p:nvGrpSpPr>
        <p:cNvPr id="1" name=""/>
        <p:cNvGrpSpPr/>
        <p:nvPr/>
      </p:nvGrpSpPr>
      <p:grpSpPr>
        <a:xfrm>
          <a:off x="0" y="0"/>
          <a:ext cx="0" cy="0"/>
          <a:chOff x="0" y="0"/>
          <a:chExt cx="0" cy="0"/>
        </a:xfrm>
      </p:grpSpPr>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Text Placeholder 2">
            <a:extLst>
              <a:ext uri="{FF2B5EF4-FFF2-40B4-BE49-F238E27FC236}">
                <a16:creationId xmlns:a16="http://schemas.microsoft.com/office/drawing/2014/main" id="{B2E19FBD-2379-4B3B-910D-F51E007CB63F}"/>
              </a:ext>
            </a:extLst>
          </p:cNvPr>
          <p:cNvSpPr>
            <a:spLocks noGrp="1"/>
          </p:cNvSpPr>
          <p:nvPr userDrawn="1">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title="Bullet Points">
            <a:extLst>
              <a:ext uri="{FF2B5EF4-FFF2-40B4-BE49-F238E27FC236}">
                <a16:creationId xmlns:a16="http://schemas.microsoft.com/office/drawing/2014/main" id="{8715E757-6584-4841-8154-C92E70E0CD6B}"/>
              </a:ext>
            </a:extLst>
          </p:cNvPr>
          <p:cNvSpPr>
            <a:spLocks noGrp="1"/>
          </p:cNvSpPr>
          <p:nvPr userDrawn="1">
            <p:ph sz="half" idx="13"/>
          </p:nvPr>
        </p:nvSpPr>
        <p:spPr>
          <a:xfrm>
            <a:off x="520698" y="2886076"/>
            <a:ext cx="547529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19" name="Text Placeholder 4">
            <a:extLst>
              <a:ext uri="{FF2B5EF4-FFF2-40B4-BE49-F238E27FC236}">
                <a16:creationId xmlns:a16="http://schemas.microsoft.com/office/drawing/2014/main" id="{47CDC5A2-8836-4ED3-8E78-18C24853D882}"/>
              </a:ext>
            </a:extLst>
          </p:cNvPr>
          <p:cNvSpPr>
            <a:spLocks noGrp="1"/>
          </p:cNvSpPr>
          <p:nvPr userDrawn="1">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title="Bullet Points">
            <a:extLst>
              <a:ext uri="{FF2B5EF4-FFF2-40B4-BE49-F238E27FC236}">
                <a16:creationId xmlns:a16="http://schemas.microsoft.com/office/drawing/2014/main" id="{D957FBD7-2C3C-4DD1-954F-DF1E007BE590}"/>
              </a:ext>
            </a:extLst>
          </p:cNvPr>
          <p:cNvSpPr>
            <a:spLocks noGrp="1"/>
          </p:cNvSpPr>
          <p:nvPr userDrawn="1">
            <p:ph sz="quarter" idx="15"/>
          </p:nvPr>
        </p:nvSpPr>
        <p:spPr>
          <a:xfrm>
            <a:off x="6186713" y="2886076"/>
            <a:ext cx="5475600" cy="3232149"/>
          </a:xfrm>
          <a:prstGeom prst="rect">
            <a:avLst/>
          </a:prstGeom>
        </p:spPr>
        <p:txBody>
          <a:bodyPr>
            <a:normAutofit/>
          </a:bodyPr>
          <a:lstStyle>
            <a:lvl1pPr>
              <a:defRPr lang="en-US" dirty="0">
                <a:solidFill>
                  <a:schemeClr val="tx1"/>
                </a:solidFill>
              </a:defRPr>
            </a:lvl1pPr>
            <a:lvl2pPr>
              <a:defRPr lang="en-US" dirty="0">
                <a:solidFill>
                  <a:schemeClr val="tx1"/>
                </a:solidFill>
              </a:defRPr>
            </a:lvl2pPr>
            <a:lvl3pPr>
              <a:defRPr lang="en-US" dirty="0">
                <a:solidFill>
                  <a:schemeClr val="tx1"/>
                </a:solidFill>
              </a:defRPr>
            </a:lvl3pPr>
            <a:lvl4pPr>
              <a:defRPr lang="en-US" dirty="0">
                <a:solidFill>
                  <a:schemeClr val="tx1"/>
                </a:solidFill>
              </a:defRPr>
            </a:lvl4pPr>
            <a:lvl5pPr>
              <a:defRPr lang="en-IN" dirty="0">
                <a:solidFill>
                  <a:schemeClr val="tx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24" name="Text Placeholder 4" title="Subtitle">
            <a:extLst>
              <a:ext uri="{FF2B5EF4-FFF2-40B4-BE49-F238E27FC236}">
                <a16:creationId xmlns:a16="http://schemas.microsoft.com/office/drawing/2014/main" id="{77DB65FF-A89E-4562-8251-2BB63EFDD28E}"/>
              </a:ext>
            </a:extLst>
          </p:cNvPr>
          <p:cNvSpPr>
            <a:spLocks noGrp="1"/>
          </p:cNvSpPr>
          <p:nvPr userDrawn="1">
            <p:ph type="body" sz="quarter" idx="16" hasCustomPrompt="1"/>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SUBTITLE STYLE</a:t>
            </a:r>
          </a:p>
        </p:txBody>
      </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userDrawn="1">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Tree>
    <p:extLst>
      <p:ext uri="{BB962C8B-B14F-4D97-AF65-F5344CB8AC3E}">
        <p14:creationId xmlns:p14="http://schemas.microsoft.com/office/powerpoint/2010/main" val="40080823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A4F49194-9068-41AA-B460-962319BF96A4}"/>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grpSp>
        <p:nvGrpSpPr>
          <p:cNvPr id="28" name="Group 27">
            <a:extLst>
              <a:ext uri="{FF2B5EF4-FFF2-40B4-BE49-F238E27FC236}">
                <a16:creationId xmlns:a16="http://schemas.microsoft.com/office/drawing/2014/main" id="{5806E656-313A-47B1-B381-D004200F7A01}"/>
              </a:ext>
            </a:extLst>
          </p:cNvPr>
          <p:cNvGrpSpPr/>
          <p:nvPr userDrawn="1"/>
        </p:nvGrpSpPr>
        <p:grpSpPr>
          <a:xfrm flipH="1">
            <a:off x="7561328" y="0"/>
            <a:ext cx="4831840" cy="3541007"/>
            <a:chOff x="-192127" y="-2"/>
            <a:chExt cx="4831840" cy="3367272"/>
          </a:xfrm>
        </p:grpSpPr>
        <p:sp>
          <p:nvSpPr>
            <p:cNvPr id="29" name="Diagonal Stripe 28">
              <a:extLst>
                <a:ext uri="{FF2B5EF4-FFF2-40B4-BE49-F238E27FC236}">
                  <a16:creationId xmlns:a16="http://schemas.microsoft.com/office/drawing/2014/main" id="{65F8E2DA-4BB4-4421-9172-A11AF38DFEF4}"/>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30" name="Straight Connector 29">
              <a:extLst>
                <a:ext uri="{FF2B5EF4-FFF2-40B4-BE49-F238E27FC236}">
                  <a16:creationId xmlns:a16="http://schemas.microsoft.com/office/drawing/2014/main" id="{6EDB47F2-B6A7-40B4-8A2C-06719F75C085}"/>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Parallelogram 30">
              <a:extLst>
                <a:ext uri="{FF2B5EF4-FFF2-40B4-BE49-F238E27FC236}">
                  <a16:creationId xmlns:a16="http://schemas.microsoft.com/office/drawing/2014/main" id="{B188E7A9-2351-4B68-98B8-10099CB39CD2}"/>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3" name="Parallelogram 32">
            <a:extLst>
              <a:ext uri="{FF2B5EF4-FFF2-40B4-BE49-F238E27FC236}">
                <a16:creationId xmlns:a16="http://schemas.microsoft.com/office/drawing/2014/main" id="{F088C182-BF10-45B2-B159-7702E00D31D4}"/>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4" name="Text Placeholder 4" title="Subtitle">
            <a:extLst>
              <a:ext uri="{FF2B5EF4-FFF2-40B4-BE49-F238E27FC236}">
                <a16:creationId xmlns:a16="http://schemas.microsoft.com/office/drawing/2014/main" id="{FB561B16-2788-452A-B7AF-A482256DCDF2}"/>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D6990C03-1647-2044-B335-6F5F19E4E5FC}"/>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F03A7CC-E6DC-1544-BE55-15EC1718B77C}"/>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BDEC780E-6412-1344-A62E-6B84E9CCB678}"/>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
        <p:nvSpPr>
          <p:cNvPr id="5" name="Text Placeholder 4">
            <a:extLst>
              <a:ext uri="{FF2B5EF4-FFF2-40B4-BE49-F238E27FC236}">
                <a16:creationId xmlns:a16="http://schemas.microsoft.com/office/drawing/2014/main" id="{2C82AC85-33B6-2B49-8BF4-08414444375C}"/>
              </a:ext>
            </a:extLst>
          </p:cNvPr>
          <p:cNvSpPr>
            <a:spLocks noGrp="1"/>
          </p:cNvSpPr>
          <p:nvPr>
            <p:ph type="body" sz="quarter" idx="19" hasCustomPrompt="1"/>
          </p:nvPr>
        </p:nvSpPr>
        <p:spPr>
          <a:xfrm>
            <a:off x="531814" y="2005762"/>
            <a:ext cx="5225764" cy="4083888"/>
          </a:xfrm>
          <a:prstGeom prst="rect">
            <a:avLst/>
          </a:prstGeom>
        </p:spPr>
        <p:txBody>
          <a:bodyPr/>
          <a:lstStyle>
            <a:lvl1pPr marL="0" indent="0">
              <a:buNone/>
              <a:defRPr sz="2400">
                <a:solidFill>
                  <a:schemeClr val="tx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Text here</a:t>
            </a:r>
          </a:p>
        </p:txBody>
      </p:sp>
      <p:sp>
        <p:nvSpPr>
          <p:cNvPr id="20" name="Chart Placeholder 2" title="Chart">
            <a:extLst>
              <a:ext uri="{FF2B5EF4-FFF2-40B4-BE49-F238E27FC236}">
                <a16:creationId xmlns:a16="http://schemas.microsoft.com/office/drawing/2014/main" id="{0EF0FD2A-B62A-4931-846D-2602DED26606}"/>
              </a:ext>
            </a:extLst>
          </p:cNvPr>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tx1"/>
                </a:solidFill>
                <a:latin typeface="+mn-lt"/>
                <a:cs typeface="CiscoSans ExtraLight"/>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157669049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5" name="Table Placeholder 11" title="Table">
            <a:extLst>
              <a:ext uri="{FF2B5EF4-FFF2-40B4-BE49-F238E27FC236}">
                <a16:creationId xmlns:a16="http://schemas.microsoft.com/office/drawing/2014/main" id="{7CD3E31F-0AF8-4EB8-B6FA-BD95A2EDA63B}"/>
              </a:ext>
            </a:extLst>
          </p:cNvPr>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tx1"/>
                </a:solidFill>
                <a:latin typeface="+mn-lt"/>
              </a:defRPr>
            </a:lvl1pPr>
          </a:lstStyle>
          <a:p>
            <a:pPr lvl="0"/>
            <a:r>
              <a:rPr lang="en-US" noProof="0"/>
              <a:t>Click icon to add table</a:t>
            </a:r>
            <a:endParaRPr lang="en-US" noProof="0" dirty="0"/>
          </a:p>
        </p:txBody>
      </p:sp>
      <p:sp>
        <p:nvSpPr>
          <p:cNvPr id="16" name="TextBox 15">
            <a:extLst>
              <a:ext uri="{FF2B5EF4-FFF2-40B4-BE49-F238E27FC236}">
                <a16:creationId xmlns:a16="http://schemas.microsoft.com/office/drawing/2014/main" id="{B84020D1-D35E-497E-97F1-84A6EA9D048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36C8A74F-FDDF-48E8-AC2B-A5BD59D7D6A3}"/>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2D5247F3-E6EB-4003-B1FD-F6200F0738E5}"/>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9B7D995-9FB8-4461-8AAA-FA8B9A145B6B}"/>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849B962F-68BC-4B89-B4D8-D862517534DF}"/>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6" name="Parallelogram 35">
            <a:extLst>
              <a:ext uri="{FF2B5EF4-FFF2-40B4-BE49-F238E27FC236}">
                <a16:creationId xmlns:a16="http://schemas.microsoft.com/office/drawing/2014/main" id="{8006416B-866C-47E5-8480-109B40F9EAA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Text Placeholder 4" title="Subtitle">
            <a:extLst>
              <a:ext uri="{FF2B5EF4-FFF2-40B4-BE49-F238E27FC236}">
                <a16:creationId xmlns:a16="http://schemas.microsoft.com/office/drawing/2014/main" id="{FE79FAE9-2A8C-46BA-8738-44CBCF7294A9}"/>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accent6"/>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5750A33E-CEFE-4D43-9554-513B01B1D3D9}"/>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A960C75-8FA7-5740-9388-2B5112B2C5B9}"/>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0F525D04-A814-7A4D-9732-11097EA76257}"/>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Tree>
    <p:extLst>
      <p:ext uri="{BB962C8B-B14F-4D97-AF65-F5344CB8AC3E}">
        <p14:creationId xmlns:p14="http://schemas.microsoft.com/office/powerpoint/2010/main" val="379392428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79ED029D-F488-47E5-B064-0E35B31D23A5}"/>
              </a:ext>
            </a:extLst>
          </p:cNvPr>
          <p:cNvSpPr/>
          <p:nvPr userDrawn="1"/>
        </p:nvSpPr>
        <p:spPr>
          <a:xfrm flipV="1">
            <a:off x="0" y="-5"/>
            <a:ext cx="11747500" cy="629920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Picture Placeholder 31" title="Image">
            <a:extLst>
              <a:ext uri="{FF2B5EF4-FFF2-40B4-BE49-F238E27FC236}">
                <a16:creationId xmlns:a16="http://schemas.microsoft.com/office/drawing/2014/main" id="{D683190A-95C6-428D-AEE4-FC8350C3246D}"/>
              </a:ext>
            </a:extLst>
          </p:cNvPr>
          <p:cNvSpPr>
            <a:spLocks noGrp="1"/>
          </p:cNvSpPr>
          <p:nvPr>
            <p:ph type="pic" sz="quarter" idx="13" hasCustomPrompt="1"/>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r>
              <a:rPr lang="en-US" noProof="0" dirty="0"/>
              <a:t>Insert or Drag and Drop Image Here</a:t>
            </a:r>
          </a:p>
        </p:txBody>
      </p:sp>
      <p:cxnSp>
        <p:nvCxnSpPr>
          <p:cNvPr id="6" name="Straight Connector 5">
            <a:extLst>
              <a:ext uri="{FF2B5EF4-FFF2-40B4-BE49-F238E27FC236}">
                <a16:creationId xmlns:a16="http://schemas.microsoft.com/office/drawing/2014/main" id="{F78F4957-6DDE-40CE-9D33-00B1434FA085}"/>
              </a:ext>
            </a:extLst>
          </p:cNvPr>
          <p:cNvCxnSpPr>
            <a:cxnSpLocks/>
          </p:cNvCxnSpPr>
          <p:nvPr userDrawn="1"/>
        </p:nvCxnSpPr>
        <p:spPr>
          <a:xfrm flipV="1">
            <a:off x="0" y="5344886"/>
            <a:ext cx="2362200" cy="124097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title="Title ">
            <a:extLst>
              <a:ext uri="{FF2B5EF4-FFF2-40B4-BE49-F238E27FC236}">
                <a16:creationId xmlns:a16="http://schemas.microsoft.com/office/drawing/2014/main" id="{D9A8085F-72C4-4DFB-813E-C5666B0CCF3A}"/>
              </a:ext>
            </a:extLst>
          </p:cNvPr>
          <p:cNvSpPr>
            <a:spLocks noGrp="1"/>
          </p:cNvSpPr>
          <p:nvPr>
            <p:ph type="title" hasCustomPrompt="1"/>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Add Caption Here</a:t>
            </a:r>
          </a:p>
        </p:txBody>
      </p:sp>
    </p:spTree>
    <p:extLst>
      <p:ext uri="{BB962C8B-B14F-4D97-AF65-F5344CB8AC3E}">
        <p14:creationId xmlns:p14="http://schemas.microsoft.com/office/powerpoint/2010/main" val="16351482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9FE89-6DD9-08CB-0F9A-C92FDB86A246}"/>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85C5B31A-DFF1-D5A6-7E9E-DD081F1816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0FA5C6A-886F-8C9A-C8DF-23082115DD65}"/>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16784842-4DC6-8437-42BD-9335E19BFBF9}"/>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51FB3EB-C61F-AECE-E543-B5EA3357A538}"/>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600588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1821022"/>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9" name="Text Placeholder 3">
            <a:extLst>
              <a:ext uri="{FF2B5EF4-FFF2-40B4-BE49-F238E27FC236}">
                <a16:creationId xmlns:a16="http://schemas.microsoft.com/office/drawing/2014/main" id="{A488AB73-8058-4FB5-9619-FCECCA9F3941}"/>
              </a:ext>
            </a:extLst>
          </p:cNvPr>
          <p:cNvSpPr>
            <a:spLocks noGrp="1"/>
          </p:cNvSpPr>
          <p:nvPr>
            <p:ph type="body" sz="quarter" idx="15" hasCustomPrompt="1"/>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Name</a:t>
            </a:r>
          </a:p>
        </p:txBody>
      </p:sp>
      <p:sp>
        <p:nvSpPr>
          <p:cNvPr id="10" name="Text Placeholder 4">
            <a:extLst>
              <a:ext uri="{FF2B5EF4-FFF2-40B4-BE49-F238E27FC236}">
                <a16:creationId xmlns:a16="http://schemas.microsoft.com/office/drawing/2014/main" id="{359BE165-3EB5-4C11-8B53-6E98C0BC2E65}"/>
              </a:ext>
            </a:extLst>
          </p:cNvPr>
          <p:cNvSpPr>
            <a:spLocks noGrp="1"/>
          </p:cNvSpPr>
          <p:nvPr>
            <p:ph type="body" sz="quarter" idx="16" hasCustomPrompt="1"/>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Phone Number</a:t>
            </a:r>
          </a:p>
        </p:txBody>
      </p:sp>
      <p:sp>
        <p:nvSpPr>
          <p:cNvPr id="11" name="Text Placeholder 5">
            <a:extLst>
              <a:ext uri="{FF2B5EF4-FFF2-40B4-BE49-F238E27FC236}">
                <a16:creationId xmlns:a16="http://schemas.microsoft.com/office/drawing/2014/main" id="{79D05293-35AD-495F-A7AE-942398090B15}"/>
              </a:ext>
            </a:extLst>
          </p:cNvPr>
          <p:cNvSpPr>
            <a:spLocks noGrp="1"/>
          </p:cNvSpPr>
          <p:nvPr>
            <p:ph type="body" sz="quarter" idx="17" hasCustomPrompt="1"/>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r>
              <a:rPr lang="en-US" noProof="0"/>
              <a:t>Email </a:t>
            </a:r>
          </a:p>
        </p:txBody>
      </p:sp>
      <p:sp>
        <p:nvSpPr>
          <p:cNvPr id="13" name="Text Placeholder 21">
            <a:extLst>
              <a:ext uri="{FF2B5EF4-FFF2-40B4-BE49-F238E27FC236}">
                <a16:creationId xmlns:a16="http://schemas.microsoft.com/office/drawing/2014/main" id="{997A03F2-8D8A-4425-9F56-66DB33CE11A1}"/>
              </a:ext>
            </a:extLst>
          </p:cNvPr>
          <p:cNvSpPr>
            <a:spLocks noGrp="1"/>
          </p:cNvSpPr>
          <p:nvPr>
            <p:ph type="body" sz="quarter" idx="18" hasCustomPrompt="1"/>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Company Website</a:t>
            </a:r>
          </a:p>
        </p:txBody>
      </p:sp>
      <p:sp>
        <p:nvSpPr>
          <p:cNvPr id="14" name="Shape 4157">
            <a:extLst>
              <a:ext uri="{FF2B5EF4-FFF2-40B4-BE49-F238E27FC236}">
                <a16:creationId xmlns:a16="http://schemas.microsoft.com/office/drawing/2014/main" id="{A30A8F28-98F4-425F-A750-78192A157DF4}"/>
              </a:ext>
            </a:extLst>
          </p:cNvPr>
          <p:cNvSpPr/>
          <p:nvPr userDrawn="1"/>
        </p:nvSpPr>
        <p:spPr>
          <a:xfrm>
            <a:off x="6458938" y="3505247"/>
            <a:ext cx="258875" cy="258875"/>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5" name="Shape 4186">
            <a:extLst>
              <a:ext uri="{FF2B5EF4-FFF2-40B4-BE49-F238E27FC236}">
                <a16:creationId xmlns:a16="http://schemas.microsoft.com/office/drawing/2014/main" id="{2F84D399-8148-4E86-A1E4-BE7D1D81383A}"/>
              </a:ext>
            </a:extLst>
          </p:cNvPr>
          <p:cNvSpPr/>
          <p:nvPr userDrawn="1"/>
        </p:nvSpPr>
        <p:spPr>
          <a:xfrm>
            <a:off x="6507622" y="3897986"/>
            <a:ext cx="161507" cy="296095"/>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9" name="Shape 4379">
            <a:extLst>
              <a:ext uri="{FF2B5EF4-FFF2-40B4-BE49-F238E27FC236}">
                <a16:creationId xmlns:a16="http://schemas.microsoft.com/office/drawing/2014/main" id="{E4408FF8-E342-42F8-BBE9-1220822B5E99}"/>
              </a:ext>
            </a:extLst>
          </p:cNvPr>
          <p:cNvSpPr/>
          <p:nvPr userDrawn="1"/>
        </p:nvSpPr>
        <p:spPr>
          <a:xfrm>
            <a:off x="6458938" y="4327945"/>
            <a:ext cx="258875" cy="18827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0" name="Shape 4487">
            <a:extLst>
              <a:ext uri="{FF2B5EF4-FFF2-40B4-BE49-F238E27FC236}">
                <a16:creationId xmlns:a16="http://schemas.microsoft.com/office/drawing/2014/main" id="{11D27456-C005-4109-9E74-0B692200A0B3}"/>
              </a:ext>
            </a:extLst>
          </p:cNvPr>
          <p:cNvSpPr/>
          <p:nvPr userDrawn="1"/>
        </p:nvSpPr>
        <p:spPr>
          <a:xfrm>
            <a:off x="6471716" y="4650082"/>
            <a:ext cx="233318" cy="233318"/>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1" name="Right Triangle 20">
            <a:extLst>
              <a:ext uri="{FF2B5EF4-FFF2-40B4-BE49-F238E27FC236}">
                <a16:creationId xmlns:a16="http://schemas.microsoft.com/office/drawing/2014/main" id="{FDDD2B84-3CB9-4567-8C91-C538E8A1C89F}"/>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34EF3020-1476-41B1-9FE7-B476A25C53D3}"/>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1B64EC3-B232-415D-8E27-EB3E24D13922}"/>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261CE2F-F199-4242-AC6C-692676B81FF1}"/>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Picture Placeholder 24">
            <a:extLst>
              <a:ext uri="{FF2B5EF4-FFF2-40B4-BE49-F238E27FC236}">
                <a16:creationId xmlns:a16="http://schemas.microsoft.com/office/drawing/2014/main" id="{89C0506D-0CA6-4583-9D04-24E7F4D16AD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tx1"/>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4089442017"/>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accent6"/>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067803"/>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accent6"/>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957845196"/>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6"/>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
        <p:nvSpPr>
          <p:cNvPr id="29" name="Content Placeholder 2">
            <a:extLst>
              <a:ext uri="{FF2B5EF4-FFF2-40B4-BE49-F238E27FC236}">
                <a16:creationId xmlns:a16="http://schemas.microsoft.com/office/drawing/2014/main" id="{1FAE0C34-9220-45F0-9FC2-9FE7C994E7BD}"/>
              </a:ext>
            </a:extLst>
          </p:cNvPr>
          <p:cNvSpPr>
            <a:spLocks noGrp="1"/>
          </p:cNvSpPr>
          <p:nvPr>
            <p:ph idx="1"/>
          </p:nvPr>
        </p:nvSpPr>
        <p:spPr>
          <a:xfrm>
            <a:off x="518678" y="1671924"/>
            <a:ext cx="10835122" cy="4505039"/>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8986315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6"/>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
        <p:nvSpPr>
          <p:cNvPr id="14" name="Content Placeholder 2">
            <a:extLst>
              <a:ext uri="{FF2B5EF4-FFF2-40B4-BE49-F238E27FC236}">
                <a16:creationId xmlns:a16="http://schemas.microsoft.com/office/drawing/2014/main" id="{217F9213-0142-420B-A84D-C5627A0C81E4}"/>
              </a:ext>
            </a:extLst>
          </p:cNvPr>
          <p:cNvSpPr>
            <a:spLocks noGrp="1"/>
          </p:cNvSpPr>
          <p:nvPr>
            <p:ph sz="half" idx="1"/>
          </p:nvPr>
        </p:nvSpPr>
        <p:spPr>
          <a:xfrm>
            <a:off x="529687" y="1651044"/>
            <a:ext cx="5181600" cy="4525919"/>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a:extLst>
              <a:ext uri="{FF2B5EF4-FFF2-40B4-BE49-F238E27FC236}">
                <a16:creationId xmlns:a16="http://schemas.microsoft.com/office/drawing/2014/main" id="{8014328B-D576-4B5C-A4AE-CF98318929FE}"/>
              </a:ext>
            </a:extLst>
          </p:cNvPr>
          <p:cNvSpPr>
            <a:spLocks noGrp="1"/>
          </p:cNvSpPr>
          <p:nvPr>
            <p:ph sz="half" idx="2"/>
          </p:nvPr>
        </p:nvSpPr>
        <p:spPr>
          <a:xfrm>
            <a:off x="6172200" y="1651044"/>
            <a:ext cx="5181600" cy="4525919"/>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093571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6"/>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accent1"/>
                </a:solidFill>
              </a:defRPr>
            </a:lvl1pPr>
          </a:lstStyle>
          <a:p>
            <a:r>
              <a:rPr lang="en-US" noProof="0"/>
              <a:t>Click to Edit Master Title Style </a:t>
            </a:r>
          </a:p>
        </p:txBody>
      </p:sp>
      <p:sp>
        <p:nvSpPr>
          <p:cNvPr id="18" name="Text Placeholder 2">
            <a:extLst>
              <a:ext uri="{FF2B5EF4-FFF2-40B4-BE49-F238E27FC236}">
                <a16:creationId xmlns:a16="http://schemas.microsoft.com/office/drawing/2014/main" id="{82BFF385-445D-4DBB-9773-F99669415884}"/>
              </a:ext>
            </a:extLst>
          </p:cNvPr>
          <p:cNvSpPr>
            <a:spLocks noGrp="1"/>
          </p:cNvSpPr>
          <p:nvPr>
            <p:ph type="body" idx="1"/>
          </p:nvPr>
        </p:nvSpPr>
        <p:spPr>
          <a:xfrm>
            <a:off x="518678" y="1681163"/>
            <a:ext cx="5382501" cy="823912"/>
          </a:xfrm>
          <a:prstGeom prst="rect">
            <a:avLst/>
          </a:prstGeom>
        </p:spPr>
        <p:txBody>
          <a:bodyPr anchor="b"/>
          <a:lstStyle>
            <a:lvl1pPr marL="0" indent="0">
              <a:buNone/>
              <a:defRPr lang="en-US" b="1" dirty="0">
                <a:solidFill>
                  <a:schemeClr val="accent6"/>
                </a:solidFill>
              </a:defRPr>
            </a:lvl1pPr>
          </a:lstStyle>
          <a:p>
            <a:pPr marL="228600" lvl="0" indent="-228600"/>
            <a:r>
              <a:rPr lang="en-US" noProof="0"/>
              <a:t>Click to edit Master text styles</a:t>
            </a:r>
          </a:p>
        </p:txBody>
      </p:sp>
      <p:sp>
        <p:nvSpPr>
          <p:cNvPr id="20" name="Text Placeholder 4">
            <a:extLst>
              <a:ext uri="{FF2B5EF4-FFF2-40B4-BE49-F238E27FC236}">
                <a16:creationId xmlns:a16="http://schemas.microsoft.com/office/drawing/2014/main" id="{311B1CFE-1B35-4B5C-B40A-DC5ADF211B5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1" name="Content Placeholder 5">
            <a:extLst>
              <a:ext uri="{FF2B5EF4-FFF2-40B4-BE49-F238E27FC236}">
                <a16:creationId xmlns:a16="http://schemas.microsoft.com/office/drawing/2014/main" id="{1CE840E8-D596-479D-AE97-E88F42DC1B13}"/>
              </a:ext>
            </a:extLst>
          </p:cNvPr>
          <p:cNvSpPr>
            <a:spLocks noGrp="1"/>
          </p:cNvSpPr>
          <p:nvPr>
            <p:ph sz="quarter" idx="4"/>
          </p:nvPr>
        </p:nvSpPr>
        <p:spPr>
          <a:xfrm>
            <a:off x="6172200" y="2505075"/>
            <a:ext cx="5183188" cy="3684588"/>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Content Placeholder 3">
            <a:extLst>
              <a:ext uri="{FF2B5EF4-FFF2-40B4-BE49-F238E27FC236}">
                <a16:creationId xmlns:a16="http://schemas.microsoft.com/office/drawing/2014/main" id="{B9A68D25-B19E-4E84-B65D-596EE8382DAD}"/>
              </a:ext>
            </a:extLst>
          </p:cNvPr>
          <p:cNvSpPr>
            <a:spLocks noGrp="1"/>
          </p:cNvSpPr>
          <p:nvPr>
            <p:ph sz="half" idx="2"/>
          </p:nvPr>
        </p:nvSpPr>
        <p:spPr>
          <a:xfrm>
            <a:off x="518678" y="2505075"/>
            <a:ext cx="5391749" cy="3684588"/>
          </a:xfrm>
          <a:prstGeom prst="rect">
            <a:avLst/>
          </a:prstGeom>
        </p:spPr>
        <p:txBody>
          <a:bodyPr/>
          <a:lstStyle>
            <a:lvl1pPr>
              <a:buClr>
                <a:schemeClr val="accent2"/>
              </a:buClr>
              <a:defRPr>
                <a:solidFill>
                  <a:schemeClr val="tx1"/>
                </a:solidFill>
              </a:defRPr>
            </a:lvl1pPr>
            <a:lvl2pPr>
              <a:buClr>
                <a:schemeClr val="accent2"/>
              </a:buClr>
              <a:defRPr>
                <a:solidFill>
                  <a:schemeClr val="tx1"/>
                </a:solidFill>
              </a:defRPr>
            </a:lvl2pPr>
            <a:lvl3pPr>
              <a:buClr>
                <a:schemeClr val="accent2"/>
              </a:buClr>
              <a:defRPr>
                <a:solidFill>
                  <a:schemeClr val="tx1"/>
                </a:solidFill>
              </a:defRPr>
            </a:lvl3pPr>
            <a:lvl4pPr>
              <a:buClr>
                <a:schemeClr val="accent2"/>
              </a:buClr>
              <a:defRPr>
                <a:solidFill>
                  <a:schemeClr val="tx1"/>
                </a:solidFill>
              </a:defRPr>
            </a:lvl4pPr>
            <a:lvl5pPr>
              <a:buClr>
                <a:schemeClr val="accent2"/>
              </a:buClr>
              <a:defRPr>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47167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4" name="Content Placeholder 2">
            <a:extLst>
              <a:ext uri="{FF2B5EF4-FFF2-40B4-BE49-F238E27FC236}">
                <a16:creationId xmlns:a16="http://schemas.microsoft.com/office/drawing/2014/main" id="{C9A1E80C-1A76-4D3E-92A1-846866867DE1}"/>
              </a:ext>
            </a:extLst>
          </p:cNvPr>
          <p:cNvSpPr>
            <a:spLocks noGrp="1"/>
          </p:cNvSpPr>
          <p:nvPr>
            <p:ph idx="1"/>
          </p:nvPr>
        </p:nvSpPr>
        <p:spPr>
          <a:xfrm>
            <a:off x="6161316" y="2290713"/>
            <a:ext cx="5803672" cy="4341862"/>
          </a:xfrm>
          <a:prstGeom prst="rect">
            <a:avLst/>
          </a:prstGeom>
        </p:spPr>
        <p:txBody>
          <a:bodyPr/>
          <a:lstStyle>
            <a:lvl1pPr>
              <a:buClr>
                <a:schemeClr val="accent2"/>
              </a:buClr>
              <a:defRPr sz="2400"/>
            </a:lvl1pPr>
            <a:lvl2pPr>
              <a:buClr>
                <a:schemeClr val="accent2"/>
              </a:buClr>
              <a:defRPr sz="2000"/>
            </a:lvl2pPr>
            <a:lvl3pPr>
              <a:buClr>
                <a:schemeClr val="accent2"/>
              </a:buClr>
              <a:defRPr sz="1800"/>
            </a:lvl3pPr>
            <a:lvl4pPr>
              <a:buClr>
                <a:schemeClr val="accent2"/>
              </a:buClr>
              <a:defRPr sz="1600"/>
            </a:lvl4pPr>
            <a:lvl5pPr>
              <a:buClr>
                <a:schemeClr val="accent2"/>
              </a:buClr>
              <a:defRPr sz="16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204939101"/>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2" name="Picture Placeholder 2">
            <a:extLst>
              <a:ext uri="{FF2B5EF4-FFF2-40B4-BE49-F238E27FC236}">
                <a16:creationId xmlns:a16="http://schemas.microsoft.com/office/drawing/2014/main" id="{22728E0A-430E-4C6A-BF56-06FA8510F29F}"/>
              </a:ext>
            </a:extLst>
          </p:cNvPr>
          <p:cNvSpPr>
            <a:spLocks noGrp="1"/>
          </p:cNvSpPr>
          <p:nvPr>
            <p:ph type="pic" idx="1"/>
          </p:nvPr>
        </p:nvSpPr>
        <p:spPr>
          <a:xfrm>
            <a:off x="6249970" y="2271860"/>
            <a:ext cx="5715017" cy="43607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3320407189"/>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C52C5C1-EC33-44C1-9D54-A1058BBF1812}"/>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8A0030CD-8C9E-4AA5-8C5D-F9B2EDB7E17A}"/>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872EE65E-EE50-4A3E-861E-1D6C241CB8EA}"/>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76AD1EF-E06C-4D3C-9693-26844D01C83C}"/>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57D44C42-44C0-420A-A125-9B1A979D4F56}"/>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Parallelogram 29">
            <a:extLst>
              <a:ext uri="{FF2B5EF4-FFF2-40B4-BE49-F238E27FC236}">
                <a16:creationId xmlns:a16="http://schemas.microsoft.com/office/drawing/2014/main" id="{406089BB-36DC-4E23-B215-527A8A18FCFB}"/>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578C43A6-50C6-704E-BADC-6D83BADE7316}"/>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ED91439B-965F-3548-AF77-89501B24F600}"/>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36094378"/>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accent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3" name="Title 1" title="Title ">
            <a:extLst>
              <a:ext uri="{FF2B5EF4-FFF2-40B4-BE49-F238E27FC236}">
                <a16:creationId xmlns:a16="http://schemas.microsoft.com/office/drawing/2014/main" id="{59067A2C-FE71-4381-BE51-08DAC5E4354A}"/>
              </a:ext>
            </a:extLst>
          </p:cNvPr>
          <p:cNvSpPr>
            <a:spLocks noGrp="1"/>
          </p:cNvSpPr>
          <p:nvPr>
            <p:ph type="title" hasCustomPrompt="1"/>
          </p:nvPr>
        </p:nvSpPr>
        <p:spPr>
          <a:xfrm>
            <a:off x="518678" y="209028"/>
            <a:ext cx="8333222" cy="1215566"/>
          </a:xfrm>
          <a:prstGeom prst="rect">
            <a:avLst/>
          </a:prstGeom>
        </p:spPr>
        <p:txBody>
          <a:bodyPr anchor="b">
            <a:normAutofit/>
          </a:bodyPr>
          <a:lstStyle>
            <a:lvl1pPr>
              <a:defRPr sz="4400" b="1">
                <a:solidFill>
                  <a:schemeClr val="accent1"/>
                </a:solidFill>
              </a:defRPr>
            </a:lvl1pPr>
          </a:lstStyle>
          <a:p>
            <a:r>
              <a:rPr lang="en-US" noProof="0"/>
              <a:t>Click to Edit Master Title Style </a:t>
            </a:r>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281405136"/>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44369-CF16-80A2-71D0-CEEB403ABA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666A7845-7052-FA2C-4346-4BE05BBB6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82040E-A40F-41A4-F024-9D0066DFC9D2}"/>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427ED9EC-D7A8-A8CE-1DA7-815F5375E54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C7EB1A2-D7EC-7DE9-1164-742B47E2A077}"/>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24130328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E2EB-00DF-4EBA-BF1F-D37805D45585}"/>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8553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85DD2-9D76-7257-E0AD-2CDE42C0BD79}"/>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913E3E00-3827-DBBE-E723-A64D879102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2D74E0E6-D52A-F3EE-3DD6-EB78BCB28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CC77B513-7B05-F02B-FE6E-EBEAB77F187F}"/>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6" name="Footer Placeholder 5">
            <a:extLst>
              <a:ext uri="{FF2B5EF4-FFF2-40B4-BE49-F238E27FC236}">
                <a16:creationId xmlns:a16="http://schemas.microsoft.com/office/drawing/2014/main" id="{4247E73F-FF08-8234-0300-8999E5CE6FC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458644A9-082F-4A37-27D8-7B39005951DF}"/>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182706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5B953-52DA-2685-EA12-B7FD1AC8E1F7}"/>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C015A39B-702E-12DD-780E-678916795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3DF6C3-4C5D-F400-C2CB-0276FF4AC8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C90421B8-AD82-26B9-349B-F102B95ABA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0C9DE9-AB75-BFF2-BE9C-0BCF8B50FD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502CE2E9-1D1C-B1B6-6699-A50A2B7D13A7}"/>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8" name="Footer Placeholder 7">
            <a:extLst>
              <a:ext uri="{FF2B5EF4-FFF2-40B4-BE49-F238E27FC236}">
                <a16:creationId xmlns:a16="http://schemas.microsoft.com/office/drawing/2014/main" id="{45AB9131-CAB5-0CA8-F2B6-5544A41905EE}"/>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AAD543EC-3C04-358E-4A8B-41E6ECD388CD}"/>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41542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1440-94C5-FB61-409E-3D057502BA0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ECFA7079-A337-BF4F-B446-D7A21C9A8C13}"/>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4" name="Footer Placeholder 3">
            <a:extLst>
              <a:ext uri="{FF2B5EF4-FFF2-40B4-BE49-F238E27FC236}">
                <a16:creationId xmlns:a16="http://schemas.microsoft.com/office/drawing/2014/main" id="{D2CDCB87-D490-34BA-2097-765A571E2C8F}"/>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D0A0594D-FDE1-0BC1-8DB7-6A87D53DCAE0}"/>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230316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6FBC69-B6B7-D879-9B5C-44416AC354F3}"/>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3" name="Footer Placeholder 2">
            <a:extLst>
              <a:ext uri="{FF2B5EF4-FFF2-40B4-BE49-F238E27FC236}">
                <a16:creationId xmlns:a16="http://schemas.microsoft.com/office/drawing/2014/main" id="{7ADC4633-9919-5BAA-E4D0-0463247725DA}"/>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A02825D9-F3E9-A617-D651-64CE60D2F03F}"/>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1546535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EB40-8D1E-3310-6DA7-F0A813A479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DEFB473A-FA01-5889-01AD-64BE6EDEC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DE5215E1-72C8-36C2-E0F1-0DE6AE4FD2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75AD74-B09F-8D46-2CA8-4BC55A62215E}"/>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6" name="Footer Placeholder 5">
            <a:extLst>
              <a:ext uri="{FF2B5EF4-FFF2-40B4-BE49-F238E27FC236}">
                <a16:creationId xmlns:a16="http://schemas.microsoft.com/office/drawing/2014/main" id="{EB443645-3D39-E8AA-C5F1-5190205DD855}"/>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0ECAEA9B-38E0-E006-0F60-D575B79C8A07}"/>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164335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CD7EE-1F3B-A4EE-0571-785C0704D8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B7560E3F-07DE-3322-BC4A-D74BE07C20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4325039F-999E-1275-03F0-30D8BF8ED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6D4283-4262-AC20-09CF-E2AFF3381BA5}"/>
              </a:ext>
            </a:extLst>
          </p:cNvPr>
          <p:cNvSpPr>
            <a:spLocks noGrp="1"/>
          </p:cNvSpPr>
          <p:nvPr>
            <p:ph type="dt" sz="half" idx="10"/>
          </p:nvPr>
        </p:nvSpPr>
        <p:spPr/>
        <p:txBody>
          <a:bodyPr/>
          <a:lstStyle/>
          <a:p>
            <a:fld id="{3CBAD51C-E96B-48E1-A8EE-F45531EFA9B4}" type="datetimeFigureOut">
              <a:rPr lang="en-ID" smtClean="0"/>
              <a:t>24/10/2023</a:t>
            </a:fld>
            <a:endParaRPr lang="en-ID"/>
          </a:p>
        </p:txBody>
      </p:sp>
      <p:sp>
        <p:nvSpPr>
          <p:cNvPr id="6" name="Footer Placeholder 5">
            <a:extLst>
              <a:ext uri="{FF2B5EF4-FFF2-40B4-BE49-F238E27FC236}">
                <a16:creationId xmlns:a16="http://schemas.microsoft.com/office/drawing/2014/main" id="{F3F3F3EF-BE30-0D50-D769-33126AABD028}"/>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F3E6B805-080E-41C4-5CC9-3AFF9A60818F}"/>
              </a:ext>
            </a:extLst>
          </p:cNvPr>
          <p:cNvSpPr>
            <a:spLocks noGrp="1"/>
          </p:cNvSpPr>
          <p:nvPr>
            <p:ph type="sldNum" sz="quarter" idx="12"/>
          </p:nvPr>
        </p:nvSpPr>
        <p:spPr/>
        <p:txBody>
          <a:bodyPr/>
          <a:lstStyle/>
          <a:p>
            <a:fld id="{AC981626-CECF-4F0D-A827-AC3CFD09ED07}" type="slidenum">
              <a:rPr lang="en-ID" smtClean="0"/>
              <a:t>‹#›</a:t>
            </a:fld>
            <a:endParaRPr lang="en-ID"/>
          </a:p>
        </p:txBody>
      </p:sp>
    </p:spTree>
    <p:extLst>
      <p:ext uri="{BB962C8B-B14F-4D97-AF65-F5344CB8AC3E}">
        <p14:creationId xmlns:p14="http://schemas.microsoft.com/office/powerpoint/2010/main" val="131606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B7C9E7-92E7-2BFF-C812-F60CD87F32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75479E8A-2DE9-B03F-3F24-2C838CB610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24F3E2E-EF70-0547-A1AD-A04F735788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AD51C-E96B-48E1-A8EE-F45531EFA9B4}" type="datetimeFigureOut">
              <a:rPr lang="en-ID" smtClean="0"/>
              <a:t>24/10/2023</a:t>
            </a:fld>
            <a:endParaRPr lang="en-ID"/>
          </a:p>
        </p:txBody>
      </p:sp>
      <p:sp>
        <p:nvSpPr>
          <p:cNvPr id="5" name="Footer Placeholder 4">
            <a:extLst>
              <a:ext uri="{FF2B5EF4-FFF2-40B4-BE49-F238E27FC236}">
                <a16:creationId xmlns:a16="http://schemas.microsoft.com/office/drawing/2014/main" id="{E7DA510F-A1E8-E11E-C554-6B1FE2AC78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9B415FE8-C485-C565-4494-C596F2896F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81626-CECF-4F0D-A827-AC3CFD09ED07}" type="slidenum">
              <a:rPr lang="en-ID" smtClean="0"/>
              <a:t>‹#›</a:t>
            </a:fld>
            <a:endParaRPr lang="en-ID"/>
          </a:p>
        </p:txBody>
      </p:sp>
    </p:spTree>
    <p:extLst>
      <p:ext uri="{BB962C8B-B14F-4D97-AF65-F5344CB8AC3E}">
        <p14:creationId xmlns:p14="http://schemas.microsoft.com/office/powerpoint/2010/main" val="396585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DB16155-303B-403D-8B49-D4CEE47D6863}"/>
              </a:ext>
            </a:extLst>
          </p:cNvPr>
          <p:cNvSpPr>
            <a:spLocks noGrp="1"/>
          </p:cNvSpPr>
          <p:nvPr>
            <p:ph type="ftr" sz="quarter" idx="3"/>
          </p:nvPr>
        </p:nvSpPr>
        <p:spPr>
          <a:xfrm>
            <a:off x="338530" y="6356350"/>
            <a:ext cx="4114800" cy="365125"/>
          </a:xfrm>
          <a:prstGeom prst="rect">
            <a:avLst/>
          </a:prstGeom>
        </p:spPr>
        <p:txBody>
          <a:bodyPr vert="horz" lIns="91440" tIns="45720" rIns="91440" bIns="45720" rtlCol="0" anchor="ctr"/>
          <a:lstStyle>
            <a:lvl1pPr algn="l">
              <a:defRPr sz="1200">
                <a:solidFill>
                  <a:schemeClr val="bg2"/>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6B915EF5-4ABE-4759-AC09-679CD6083A55}"/>
              </a:ext>
            </a:extLst>
          </p:cNvPr>
          <p:cNvSpPr>
            <a:spLocks noGrp="1"/>
          </p:cNvSpPr>
          <p:nvPr>
            <p:ph type="sldNum" sz="quarter" idx="4"/>
          </p:nvPr>
        </p:nvSpPr>
        <p:spPr>
          <a:xfrm>
            <a:off x="11146971" y="6356350"/>
            <a:ext cx="740227" cy="365125"/>
          </a:xfrm>
          <a:prstGeom prst="rect">
            <a:avLst/>
          </a:prstGeom>
        </p:spPr>
        <p:txBody>
          <a:bodyPr vert="horz" lIns="91440" tIns="45720" rIns="91440" bIns="45720" rtlCol="0" anchor="ctr"/>
          <a:lstStyle>
            <a:lvl1pPr algn="r">
              <a:defRPr sz="1200">
                <a:solidFill>
                  <a:schemeClr val="bg2"/>
                </a:solidFill>
              </a:defRPr>
            </a:lvl1pPr>
          </a:lstStyle>
          <a:p>
            <a:fld id="{8699F50C-BE38-4BD0-BA84-9B090E1F2B9B}" type="slidenum">
              <a:rPr lang="en-US" noProof="0" smtClean="0"/>
              <a:pPr/>
              <a:t>‹#›</a:t>
            </a:fld>
            <a:endParaRPr lang="en-US" noProof="0" dirty="0"/>
          </a:p>
        </p:txBody>
      </p:sp>
      <p:sp>
        <p:nvSpPr>
          <p:cNvPr id="9" name="Title Placeholder 8">
            <a:extLst>
              <a:ext uri="{FF2B5EF4-FFF2-40B4-BE49-F238E27FC236}">
                <a16:creationId xmlns:a16="http://schemas.microsoft.com/office/drawing/2014/main" id="{AA2D2B61-D240-024D-AD60-4162EF1528B9}"/>
              </a:ext>
            </a:extLst>
          </p:cNvPr>
          <p:cNvSpPr>
            <a:spLocks noGrp="1"/>
          </p:cNvSpPr>
          <p:nvPr>
            <p:ph type="title"/>
          </p:nvPr>
        </p:nvSpPr>
        <p:spPr>
          <a:xfrm>
            <a:off x="518678" y="209029"/>
            <a:ext cx="10835122" cy="1147968"/>
          </a:xfrm>
          <a:prstGeom prst="rect">
            <a:avLst/>
          </a:prstGeom>
        </p:spPr>
        <p:txBody>
          <a:bodyPr vert="horz" lIns="91440" tIns="45720" rIns="91440" bIns="0" rtlCol="0" anchor="b">
            <a:normAutofit/>
          </a:bodyPr>
          <a:lstStyle/>
          <a:p>
            <a:r>
              <a:rPr lang="en-US" noProof="0"/>
              <a:t>Click to edit Master title style</a:t>
            </a:r>
          </a:p>
        </p:txBody>
      </p:sp>
    </p:spTree>
    <p:extLst>
      <p:ext uri="{BB962C8B-B14F-4D97-AF65-F5344CB8AC3E}">
        <p14:creationId xmlns:p14="http://schemas.microsoft.com/office/powerpoint/2010/main" val="42805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p:txStyles>
    <p:titleStyle>
      <a:lvl1pPr algn="l" defTabSz="914400" rtl="0" eaLnBrk="1" latinLnBrk="0" hangingPunct="1">
        <a:lnSpc>
          <a:spcPct val="90000"/>
        </a:lnSpc>
        <a:spcBef>
          <a:spcPct val="0"/>
        </a:spcBef>
        <a:buNone/>
        <a:defRPr lang="en-IN"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E7A40"/>
        </a:buClr>
        <a:buFont typeface="Arial" panose="020B0604020202020204" pitchFamily="34" charset="0"/>
        <a:buChar char="•"/>
        <a:defRPr lang="en-US" sz="2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2E7A40"/>
        </a:buClr>
        <a:buFont typeface="Arial" panose="020B0604020202020204" pitchFamily="34" charset="0"/>
        <a:buChar char="•"/>
        <a:defRPr lang="en-US" sz="2000" kern="1200" dirty="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E7A40"/>
        </a:buClr>
        <a:buFont typeface="Arial" panose="020B0604020202020204" pitchFamily="34" charset="0"/>
        <a:buChar char="•"/>
        <a:defRPr lang="en-US" sz="1800" kern="120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E7A40"/>
        </a:buClr>
        <a:buFont typeface="Arial" panose="020B0604020202020204" pitchFamily="34" charset="0"/>
        <a:buChar char="•"/>
        <a:defRPr lang="en-US" sz="1600" kern="120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E7A40"/>
        </a:buClr>
        <a:buFont typeface="Arial" panose="020B0604020202020204" pitchFamily="34" charset="0"/>
        <a:buChar char="•"/>
        <a:defRPr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BA113F18-52A7-95CD-4DE3-25F53B4229DF}"/>
              </a:ext>
            </a:extLst>
          </p:cNvPr>
          <p:cNvGrpSpPr/>
          <p:nvPr/>
        </p:nvGrpSpPr>
        <p:grpSpPr>
          <a:xfrm>
            <a:off x="8257520" y="-79042"/>
            <a:ext cx="4325365" cy="1497827"/>
            <a:chOff x="0" y="0"/>
            <a:chExt cx="3674647" cy="1272693"/>
          </a:xfrm>
        </p:grpSpPr>
        <p:sp>
          <p:nvSpPr>
            <p:cNvPr id="15" name="Isosceles Triangle 3">
              <a:extLst>
                <a:ext uri="{FF2B5EF4-FFF2-40B4-BE49-F238E27FC236}">
                  <a16:creationId xmlns:a16="http://schemas.microsoft.com/office/drawing/2014/main" id="{E0ABFC6B-790A-CD2B-7241-9F9E3CB83B58}"/>
                </a:ext>
              </a:extLst>
            </p:cNvPr>
            <p:cNvSpPr/>
            <p:nvPr/>
          </p:nvSpPr>
          <p:spPr>
            <a:xfrm rot="10800000">
              <a:off x="0" y="68022"/>
              <a:ext cx="3359908" cy="1200150"/>
            </a:xfrm>
            <a:custGeom>
              <a:avLst/>
              <a:gdLst>
                <a:gd name="connsiteX0" fmla="*/ 0 w 2886075"/>
                <a:gd name="connsiteY0" fmla="*/ 1181100 h 1181100"/>
                <a:gd name="connsiteX1" fmla="*/ 1443038 w 2886075"/>
                <a:gd name="connsiteY1" fmla="*/ 0 h 1181100"/>
                <a:gd name="connsiteX2" fmla="*/ 2886075 w 2886075"/>
                <a:gd name="connsiteY2" fmla="*/ 1181100 h 1181100"/>
                <a:gd name="connsiteX3" fmla="*/ 0 w 2886075"/>
                <a:gd name="connsiteY3" fmla="*/ 1181100 h 1181100"/>
                <a:gd name="connsiteX0" fmla="*/ 0 w 3333750"/>
                <a:gd name="connsiteY0" fmla="*/ 1190625 h 1190625"/>
                <a:gd name="connsiteX1" fmla="*/ 1890713 w 3333750"/>
                <a:gd name="connsiteY1" fmla="*/ 0 h 1190625"/>
                <a:gd name="connsiteX2" fmla="*/ 3333750 w 3333750"/>
                <a:gd name="connsiteY2" fmla="*/ 1181100 h 1190625"/>
                <a:gd name="connsiteX3" fmla="*/ 0 w 3333750"/>
                <a:gd name="connsiteY3" fmla="*/ 1190625 h 1190625"/>
                <a:gd name="connsiteX0" fmla="*/ 0 w 3333750"/>
                <a:gd name="connsiteY0" fmla="*/ 1190625 h 1190625"/>
                <a:gd name="connsiteX1" fmla="*/ 985838 w 3333750"/>
                <a:gd name="connsiteY1" fmla="*/ 0 h 1190625"/>
                <a:gd name="connsiteX2" fmla="*/ 3333750 w 3333750"/>
                <a:gd name="connsiteY2" fmla="*/ 1181100 h 1190625"/>
                <a:gd name="connsiteX3" fmla="*/ 0 w 3333750"/>
                <a:gd name="connsiteY3" fmla="*/ 1190625 h 1190625"/>
                <a:gd name="connsiteX0" fmla="*/ 0 w 3369433"/>
                <a:gd name="connsiteY0" fmla="*/ 1190625 h 1190625"/>
                <a:gd name="connsiteX1" fmla="*/ 1021521 w 3369433"/>
                <a:gd name="connsiteY1" fmla="*/ 0 h 1190625"/>
                <a:gd name="connsiteX2" fmla="*/ 3369433 w 3369433"/>
                <a:gd name="connsiteY2" fmla="*/ 1181100 h 1190625"/>
                <a:gd name="connsiteX3" fmla="*/ 0 w 3369433"/>
                <a:gd name="connsiteY3" fmla="*/ 1190625 h 1190625"/>
                <a:gd name="connsiteX0" fmla="*/ 0 w 3359908"/>
                <a:gd name="connsiteY0" fmla="*/ 1190625 h 1200150"/>
                <a:gd name="connsiteX1" fmla="*/ 1021521 w 3359908"/>
                <a:gd name="connsiteY1" fmla="*/ 0 h 1200150"/>
                <a:gd name="connsiteX2" fmla="*/ 3359908 w 3359908"/>
                <a:gd name="connsiteY2" fmla="*/ 1200150 h 1200150"/>
                <a:gd name="connsiteX3" fmla="*/ 0 w 3359908"/>
                <a:gd name="connsiteY3" fmla="*/ 1190625 h 1200150"/>
              </a:gdLst>
              <a:ahLst/>
              <a:cxnLst>
                <a:cxn ang="0">
                  <a:pos x="connsiteX0" y="connsiteY0"/>
                </a:cxn>
                <a:cxn ang="0">
                  <a:pos x="connsiteX1" y="connsiteY1"/>
                </a:cxn>
                <a:cxn ang="0">
                  <a:pos x="connsiteX2" y="connsiteY2"/>
                </a:cxn>
                <a:cxn ang="0">
                  <a:pos x="connsiteX3" y="connsiteY3"/>
                </a:cxn>
              </a:cxnLst>
              <a:rect l="l" t="t" r="r" b="b"/>
              <a:pathLst>
                <a:path w="3359908" h="1200150">
                  <a:moveTo>
                    <a:pt x="0" y="1190625"/>
                  </a:moveTo>
                  <a:lnTo>
                    <a:pt x="1021521" y="0"/>
                  </a:lnTo>
                  <a:lnTo>
                    <a:pt x="3359908" y="1200150"/>
                  </a:lnTo>
                  <a:lnTo>
                    <a:pt x="0" y="1190625"/>
                  </a:lnTo>
                  <a:close/>
                </a:path>
              </a:pathLst>
            </a:cu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D"/>
            </a:p>
          </p:txBody>
        </p:sp>
        <p:sp>
          <p:nvSpPr>
            <p:cNvPr id="16" name="Isosceles Triangle 3">
              <a:extLst>
                <a:ext uri="{FF2B5EF4-FFF2-40B4-BE49-F238E27FC236}">
                  <a16:creationId xmlns:a16="http://schemas.microsoft.com/office/drawing/2014/main" id="{7354A2C8-29E8-7AA7-14B4-AB983431F0DA}"/>
                </a:ext>
              </a:extLst>
            </p:cNvPr>
            <p:cNvSpPr/>
            <p:nvPr/>
          </p:nvSpPr>
          <p:spPr>
            <a:xfrm rot="10800000">
              <a:off x="330874" y="51232"/>
              <a:ext cx="3037388" cy="1036766"/>
            </a:xfrm>
            <a:custGeom>
              <a:avLst/>
              <a:gdLst>
                <a:gd name="connsiteX0" fmla="*/ 0 w 2886075"/>
                <a:gd name="connsiteY0" fmla="*/ 1181100 h 1181100"/>
                <a:gd name="connsiteX1" fmla="*/ 1443038 w 2886075"/>
                <a:gd name="connsiteY1" fmla="*/ 0 h 1181100"/>
                <a:gd name="connsiteX2" fmla="*/ 2886075 w 2886075"/>
                <a:gd name="connsiteY2" fmla="*/ 1181100 h 1181100"/>
                <a:gd name="connsiteX3" fmla="*/ 0 w 2886075"/>
                <a:gd name="connsiteY3" fmla="*/ 1181100 h 1181100"/>
                <a:gd name="connsiteX0" fmla="*/ 0 w 3333750"/>
                <a:gd name="connsiteY0" fmla="*/ 1190625 h 1190625"/>
                <a:gd name="connsiteX1" fmla="*/ 1890713 w 3333750"/>
                <a:gd name="connsiteY1" fmla="*/ 0 h 1190625"/>
                <a:gd name="connsiteX2" fmla="*/ 3333750 w 3333750"/>
                <a:gd name="connsiteY2" fmla="*/ 1181100 h 1190625"/>
                <a:gd name="connsiteX3" fmla="*/ 0 w 3333750"/>
                <a:gd name="connsiteY3" fmla="*/ 1190625 h 1190625"/>
                <a:gd name="connsiteX0" fmla="*/ 0 w 3333750"/>
                <a:gd name="connsiteY0" fmla="*/ 1190625 h 1190625"/>
                <a:gd name="connsiteX1" fmla="*/ 985838 w 3333750"/>
                <a:gd name="connsiteY1" fmla="*/ 0 h 1190625"/>
                <a:gd name="connsiteX2" fmla="*/ 3333750 w 3333750"/>
                <a:gd name="connsiteY2" fmla="*/ 1181100 h 1190625"/>
                <a:gd name="connsiteX3" fmla="*/ 0 w 3333750"/>
                <a:gd name="connsiteY3" fmla="*/ 1190625 h 1190625"/>
                <a:gd name="connsiteX0" fmla="*/ 0 w 3369433"/>
                <a:gd name="connsiteY0" fmla="*/ 1190625 h 1190625"/>
                <a:gd name="connsiteX1" fmla="*/ 1021521 w 3369433"/>
                <a:gd name="connsiteY1" fmla="*/ 0 h 1190625"/>
                <a:gd name="connsiteX2" fmla="*/ 3369433 w 3369433"/>
                <a:gd name="connsiteY2" fmla="*/ 1181100 h 1190625"/>
                <a:gd name="connsiteX3" fmla="*/ 0 w 3369433"/>
                <a:gd name="connsiteY3" fmla="*/ 1190625 h 1190625"/>
                <a:gd name="connsiteX0" fmla="*/ 0 w 3359908"/>
                <a:gd name="connsiteY0" fmla="*/ 1190625 h 1200150"/>
                <a:gd name="connsiteX1" fmla="*/ 1021521 w 3359908"/>
                <a:gd name="connsiteY1" fmla="*/ 0 h 1200150"/>
                <a:gd name="connsiteX2" fmla="*/ 3359908 w 3359908"/>
                <a:gd name="connsiteY2" fmla="*/ 1200150 h 1200150"/>
                <a:gd name="connsiteX3" fmla="*/ 0 w 3359908"/>
                <a:gd name="connsiteY3" fmla="*/ 1190625 h 1200150"/>
                <a:gd name="connsiteX0" fmla="*/ 0 w 3608886"/>
                <a:gd name="connsiteY0" fmla="*/ 1179307 h 1200150"/>
                <a:gd name="connsiteX1" fmla="*/ 1270499 w 3608886"/>
                <a:gd name="connsiteY1" fmla="*/ 0 h 1200150"/>
                <a:gd name="connsiteX2" fmla="*/ 3608886 w 3608886"/>
                <a:gd name="connsiteY2" fmla="*/ 1200150 h 1200150"/>
                <a:gd name="connsiteX3" fmla="*/ 0 w 3608886"/>
                <a:gd name="connsiteY3" fmla="*/ 1179307 h 1200150"/>
                <a:gd name="connsiteX0" fmla="*/ 0 w 3608886"/>
                <a:gd name="connsiteY0" fmla="*/ 1224576 h 1245419"/>
                <a:gd name="connsiteX1" fmla="*/ 1229758 w 3608886"/>
                <a:gd name="connsiteY1" fmla="*/ 0 h 1245419"/>
                <a:gd name="connsiteX2" fmla="*/ 3608886 w 3608886"/>
                <a:gd name="connsiteY2" fmla="*/ 1245419 h 1245419"/>
                <a:gd name="connsiteX3" fmla="*/ 0 w 3608886"/>
                <a:gd name="connsiteY3" fmla="*/ 1224576 h 1245419"/>
                <a:gd name="connsiteX0" fmla="*/ 0 w 3608886"/>
                <a:gd name="connsiteY0" fmla="*/ 1210995 h 1231838"/>
                <a:gd name="connsiteX1" fmla="*/ 1229758 w 3608886"/>
                <a:gd name="connsiteY1" fmla="*/ 0 h 1231838"/>
                <a:gd name="connsiteX2" fmla="*/ 3608886 w 3608886"/>
                <a:gd name="connsiteY2" fmla="*/ 1231838 h 1231838"/>
                <a:gd name="connsiteX3" fmla="*/ 0 w 3608886"/>
                <a:gd name="connsiteY3" fmla="*/ 1210995 h 1231838"/>
              </a:gdLst>
              <a:ahLst/>
              <a:cxnLst>
                <a:cxn ang="0">
                  <a:pos x="connsiteX0" y="connsiteY0"/>
                </a:cxn>
                <a:cxn ang="0">
                  <a:pos x="connsiteX1" y="connsiteY1"/>
                </a:cxn>
                <a:cxn ang="0">
                  <a:pos x="connsiteX2" y="connsiteY2"/>
                </a:cxn>
                <a:cxn ang="0">
                  <a:pos x="connsiteX3" y="connsiteY3"/>
                </a:cxn>
              </a:cxnLst>
              <a:rect l="l" t="t" r="r" b="b"/>
              <a:pathLst>
                <a:path w="3608886" h="1231838">
                  <a:moveTo>
                    <a:pt x="0" y="1210995"/>
                  </a:moveTo>
                  <a:lnTo>
                    <a:pt x="1229758" y="0"/>
                  </a:lnTo>
                  <a:lnTo>
                    <a:pt x="3608886" y="1231838"/>
                  </a:lnTo>
                  <a:lnTo>
                    <a:pt x="0" y="1210995"/>
                  </a:lnTo>
                  <a:close/>
                </a:path>
              </a:pathLst>
            </a:custGeom>
            <a:pattFill prst="wdUpDiag">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D"/>
            </a:p>
          </p:txBody>
        </p:sp>
        <p:sp>
          <p:nvSpPr>
            <p:cNvPr id="17" name="Isosceles Triangle 4">
              <a:extLst>
                <a:ext uri="{FF2B5EF4-FFF2-40B4-BE49-F238E27FC236}">
                  <a16:creationId xmlns:a16="http://schemas.microsoft.com/office/drawing/2014/main" id="{DD9757AA-9B12-A3DB-580D-BF95A2A00E43}"/>
                </a:ext>
              </a:extLst>
            </p:cNvPr>
            <p:cNvSpPr/>
            <p:nvPr/>
          </p:nvSpPr>
          <p:spPr>
            <a:xfrm rot="1800000">
              <a:off x="2507303" y="0"/>
              <a:ext cx="1167344" cy="1056059"/>
            </a:xfrm>
            <a:custGeom>
              <a:avLst/>
              <a:gdLst>
                <a:gd name="connsiteX0" fmla="*/ 0 w 838200"/>
                <a:gd name="connsiteY0" fmla="*/ 483228 h 483228"/>
                <a:gd name="connsiteX1" fmla="*/ 419100 w 838200"/>
                <a:gd name="connsiteY1" fmla="*/ 0 h 483228"/>
                <a:gd name="connsiteX2" fmla="*/ 838200 w 838200"/>
                <a:gd name="connsiteY2" fmla="*/ 483228 h 483228"/>
                <a:gd name="connsiteX3" fmla="*/ 0 w 838200"/>
                <a:gd name="connsiteY3" fmla="*/ 483228 h 483228"/>
                <a:gd name="connsiteX0" fmla="*/ 0 w 838200"/>
                <a:gd name="connsiteY0" fmla="*/ 983608 h 983608"/>
                <a:gd name="connsiteX1" fmla="*/ 295183 w 838200"/>
                <a:gd name="connsiteY1" fmla="*/ 0 h 983608"/>
                <a:gd name="connsiteX2" fmla="*/ 838200 w 838200"/>
                <a:gd name="connsiteY2" fmla="*/ 983608 h 983608"/>
                <a:gd name="connsiteX3" fmla="*/ 0 w 838200"/>
                <a:gd name="connsiteY3" fmla="*/ 983608 h 983608"/>
                <a:gd name="connsiteX0" fmla="*/ 0 w 647792"/>
                <a:gd name="connsiteY0" fmla="*/ 1027656 h 1027656"/>
                <a:gd name="connsiteX1" fmla="*/ 104775 w 647792"/>
                <a:gd name="connsiteY1" fmla="*/ 0 h 1027656"/>
                <a:gd name="connsiteX2" fmla="*/ 647792 w 647792"/>
                <a:gd name="connsiteY2" fmla="*/ 983608 h 1027656"/>
                <a:gd name="connsiteX3" fmla="*/ 0 w 647792"/>
                <a:gd name="connsiteY3" fmla="*/ 1027656 h 1027656"/>
                <a:gd name="connsiteX0" fmla="*/ 0 w 716335"/>
                <a:gd name="connsiteY0" fmla="*/ 1023235 h 1023235"/>
                <a:gd name="connsiteX1" fmla="*/ 173318 w 716335"/>
                <a:gd name="connsiteY1" fmla="*/ 0 h 1023235"/>
                <a:gd name="connsiteX2" fmla="*/ 716335 w 716335"/>
                <a:gd name="connsiteY2" fmla="*/ 983608 h 1023235"/>
                <a:gd name="connsiteX3" fmla="*/ 0 w 716335"/>
                <a:gd name="connsiteY3" fmla="*/ 1023235 h 1023235"/>
                <a:gd name="connsiteX0" fmla="*/ 0 w 1167344"/>
                <a:gd name="connsiteY0" fmla="*/ 1000346 h 1000346"/>
                <a:gd name="connsiteX1" fmla="*/ 624327 w 1167344"/>
                <a:gd name="connsiteY1" fmla="*/ 0 h 1000346"/>
                <a:gd name="connsiteX2" fmla="*/ 1167344 w 1167344"/>
                <a:gd name="connsiteY2" fmla="*/ 983608 h 1000346"/>
                <a:gd name="connsiteX3" fmla="*/ 0 w 1167344"/>
                <a:gd name="connsiteY3" fmla="*/ 1000346 h 1000346"/>
                <a:gd name="connsiteX0" fmla="*/ 0 w 1167344"/>
                <a:gd name="connsiteY0" fmla="*/ 1056059 h 1056059"/>
                <a:gd name="connsiteX1" fmla="*/ 587010 w 1167344"/>
                <a:gd name="connsiteY1" fmla="*/ 0 h 1056059"/>
                <a:gd name="connsiteX2" fmla="*/ 1167344 w 1167344"/>
                <a:gd name="connsiteY2" fmla="*/ 1039321 h 1056059"/>
                <a:gd name="connsiteX3" fmla="*/ 0 w 1167344"/>
                <a:gd name="connsiteY3" fmla="*/ 1056059 h 1056059"/>
              </a:gdLst>
              <a:ahLst/>
              <a:cxnLst>
                <a:cxn ang="0">
                  <a:pos x="connsiteX0" y="connsiteY0"/>
                </a:cxn>
                <a:cxn ang="0">
                  <a:pos x="connsiteX1" y="connsiteY1"/>
                </a:cxn>
                <a:cxn ang="0">
                  <a:pos x="connsiteX2" y="connsiteY2"/>
                </a:cxn>
                <a:cxn ang="0">
                  <a:pos x="connsiteX3" y="connsiteY3"/>
                </a:cxn>
              </a:cxnLst>
              <a:rect l="l" t="t" r="r" b="b"/>
              <a:pathLst>
                <a:path w="1167344" h="1056059">
                  <a:moveTo>
                    <a:pt x="0" y="1056059"/>
                  </a:moveTo>
                  <a:lnTo>
                    <a:pt x="587010" y="0"/>
                  </a:lnTo>
                  <a:lnTo>
                    <a:pt x="1167344" y="1039321"/>
                  </a:lnTo>
                  <a:lnTo>
                    <a:pt x="0" y="1056059"/>
                  </a:lnTo>
                  <a:close/>
                </a:path>
              </a:pathLst>
            </a:cu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D"/>
            </a:p>
          </p:txBody>
        </p:sp>
        <p:sp>
          <p:nvSpPr>
            <p:cNvPr id="18" name="Isosceles Triangle 3">
              <a:extLst>
                <a:ext uri="{FF2B5EF4-FFF2-40B4-BE49-F238E27FC236}">
                  <a16:creationId xmlns:a16="http://schemas.microsoft.com/office/drawing/2014/main" id="{02AE9AEE-2ABC-63D3-05EB-76473A760E6F}"/>
                </a:ext>
              </a:extLst>
            </p:cNvPr>
            <p:cNvSpPr/>
            <p:nvPr/>
          </p:nvSpPr>
          <p:spPr>
            <a:xfrm rot="10800000">
              <a:off x="2321485" y="675500"/>
              <a:ext cx="619479" cy="597193"/>
            </a:xfrm>
            <a:custGeom>
              <a:avLst/>
              <a:gdLst>
                <a:gd name="connsiteX0" fmla="*/ 0 w 2886075"/>
                <a:gd name="connsiteY0" fmla="*/ 1181100 h 1181100"/>
                <a:gd name="connsiteX1" fmla="*/ 1443038 w 2886075"/>
                <a:gd name="connsiteY1" fmla="*/ 0 h 1181100"/>
                <a:gd name="connsiteX2" fmla="*/ 2886075 w 2886075"/>
                <a:gd name="connsiteY2" fmla="*/ 1181100 h 1181100"/>
                <a:gd name="connsiteX3" fmla="*/ 0 w 2886075"/>
                <a:gd name="connsiteY3" fmla="*/ 1181100 h 1181100"/>
                <a:gd name="connsiteX0" fmla="*/ 0 w 3333750"/>
                <a:gd name="connsiteY0" fmla="*/ 1190625 h 1190625"/>
                <a:gd name="connsiteX1" fmla="*/ 1890713 w 3333750"/>
                <a:gd name="connsiteY1" fmla="*/ 0 h 1190625"/>
                <a:gd name="connsiteX2" fmla="*/ 3333750 w 3333750"/>
                <a:gd name="connsiteY2" fmla="*/ 1181100 h 1190625"/>
                <a:gd name="connsiteX3" fmla="*/ 0 w 3333750"/>
                <a:gd name="connsiteY3" fmla="*/ 1190625 h 1190625"/>
                <a:gd name="connsiteX0" fmla="*/ 0 w 3333750"/>
                <a:gd name="connsiteY0" fmla="*/ 1190625 h 1190625"/>
                <a:gd name="connsiteX1" fmla="*/ 985838 w 3333750"/>
                <a:gd name="connsiteY1" fmla="*/ 0 h 1190625"/>
                <a:gd name="connsiteX2" fmla="*/ 3333750 w 3333750"/>
                <a:gd name="connsiteY2" fmla="*/ 1181100 h 1190625"/>
                <a:gd name="connsiteX3" fmla="*/ 0 w 3333750"/>
                <a:gd name="connsiteY3" fmla="*/ 1190625 h 1190625"/>
                <a:gd name="connsiteX0" fmla="*/ 1045670 w 2347913"/>
                <a:gd name="connsiteY0" fmla="*/ 1555603 h 1555603"/>
                <a:gd name="connsiteX1" fmla="*/ 1 w 2347913"/>
                <a:gd name="connsiteY1" fmla="*/ 0 h 1555603"/>
                <a:gd name="connsiteX2" fmla="*/ 2347913 w 2347913"/>
                <a:gd name="connsiteY2" fmla="*/ 1181100 h 1555603"/>
                <a:gd name="connsiteX3" fmla="*/ 1045670 w 2347913"/>
                <a:gd name="connsiteY3" fmla="*/ 1555603 h 1555603"/>
                <a:gd name="connsiteX0" fmla="*/ 785220 w 2087463"/>
                <a:gd name="connsiteY0" fmla="*/ 374503 h 374503"/>
                <a:gd name="connsiteX1" fmla="*/ 0 w 2087463"/>
                <a:gd name="connsiteY1" fmla="*/ 178129 h 374503"/>
                <a:gd name="connsiteX2" fmla="*/ 2087463 w 2087463"/>
                <a:gd name="connsiteY2" fmla="*/ 0 h 374503"/>
                <a:gd name="connsiteX3" fmla="*/ 785220 w 2087463"/>
                <a:gd name="connsiteY3" fmla="*/ 374503 h 374503"/>
                <a:gd name="connsiteX0" fmla="*/ 785220 w 2351522"/>
                <a:gd name="connsiteY0" fmla="*/ 438302 h 438302"/>
                <a:gd name="connsiteX1" fmla="*/ 0 w 2351522"/>
                <a:gd name="connsiteY1" fmla="*/ 241928 h 438302"/>
                <a:gd name="connsiteX2" fmla="*/ 2351522 w 2351522"/>
                <a:gd name="connsiteY2" fmla="*/ 0 h 438302"/>
                <a:gd name="connsiteX3" fmla="*/ 785220 w 2351522"/>
                <a:gd name="connsiteY3" fmla="*/ 438302 h 438302"/>
                <a:gd name="connsiteX0" fmla="*/ 851239 w 2351522"/>
                <a:gd name="connsiteY0" fmla="*/ 430327 h 430327"/>
                <a:gd name="connsiteX1" fmla="*/ 0 w 2351522"/>
                <a:gd name="connsiteY1" fmla="*/ 241928 h 430327"/>
                <a:gd name="connsiteX2" fmla="*/ 2351522 w 2351522"/>
                <a:gd name="connsiteY2" fmla="*/ 0 h 430327"/>
                <a:gd name="connsiteX3" fmla="*/ 851239 w 2351522"/>
                <a:gd name="connsiteY3" fmla="*/ 430327 h 430327"/>
                <a:gd name="connsiteX0" fmla="*/ 1049285 w 2549568"/>
                <a:gd name="connsiteY0" fmla="*/ 430327 h 430327"/>
                <a:gd name="connsiteX1" fmla="*/ 0 w 2549568"/>
                <a:gd name="connsiteY1" fmla="*/ 261866 h 430327"/>
                <a:gd name="connsiteX2" fmla="*/ 2549568 w 2549568"/>
                <a:gd name="connsiteY2" fmla="*/ 0 h 430327"/>
                <a:gd name="connsiteX3" fmla="*/ 1049285 w 2549568"/>
                <a:gd name="connsiteY3" fmla="*/ 430327 h 430327"/>
                <a:gd name="connsiteX0" fmla="*/ 1148303 w 2549568"/>
                <a:gd name="connsiteY0" fmla="*/ 410390 h 410390"/>
                <a:gd name="connsiteX1" fmla="*/ 0 w 2549568"/>
                <a:gd name="connsiteY1" fmla="*/ 261866 h 410390"/>
                <a:gd name="connsiteX2" fmla="*/ 2549568 w 2549568"/>
                <a:gd name="connsiteY2" fmla="*/ 0 h 410390"/>
                <a:gd name="connsiteX3" fmla="*/ 1148303 w 2549568"/>
                <a:gd name="connsiteY3" fmla="*/ 410390 h 410390"/>
                <a:gd name="connsiteX0" fmla="*/ 1148303 w 2549568"/>
                <a:gd name="connsiteY0" fmla="*/ 418365 h 418365"/>
                <a:gd name="connsiteX1" fmla="*/ 0 w 2549568"/>
                <a:gd name="connsiteY1" fmla="*/ 261866 h 418365"/>
                <a:gd name="connsiteX2" fmla="*/ 2549568 w 2549568"/>
                <a:gd name="connsiteY2" fmla="*/ 0 h 418365"/>
                <a:gd name="connsiteX3" fmla="*/ 1148303 w 2549568"/>
                <a:gd name="connsiteY3" fmla="*/ 418365 h 418365"/>
                <a:gd name="connsiteX0" fmla="*/ 1065784 w 2549568"/>
                <a:gd name="connsiteY0" fmla="*/ 410390 h 410390"/>
                <a:gd name="connsiteX1" fmla="*/ 0 w 2549568"/>
                <a:gd name="connsiteY1" fmla="*/ 261866 h 410390"/>
                <a:gd name="connsiteX2" fmla="*/ 2549568 w 2549568"/>
                <a:gd name="connsiteY2" fmla="*/ 0 h 410390"/>
                <a:gd name="connsiteX3" fmla="*/ 1065784 w 2549568"/>
                <a:gd name="connsiteY3" fmla="*/ 410390 h 410390"/>
                <a:gd name="connsiteX0" fmla="*/ 1107002 w 2549568"/>
                <a:gd name="connsiteY0" fmla="*/ 417028 h 417028"/>
                <a:gd name="connsiteX1" fmla="*/ 0 w 2549568"/>
                <a:gd name="connsiteY1" fmla="*/ 261866 h 417028"/>
                <a:gd name="connsiteX2" fmla="*/ 2549568 w 2549568"/>
                <a:gd name="connsiteY2" fmla="*/ 0 h 417028"/>
                <a:gd name="connsiteX3" fmla="*/ 1107002 w 2549568"/>
                <a:gd name="connsiteY3" fmla="*/ 417028 h 417028"/>
                <a:gd name="connsiteX0" fmla="*/ 1107002 w 2549568"/>
                <a:gd name="connsiteY0" fmla="*/ 423666 h 423666"/>
                <a:gd name="connsiteX1" fmla="*/ 0 w 2549568"/>
                <a:gd name="connsiteY1" fmla="*/ 261866 h 423666"/>
                <a:gd name="connsiteX2" fmla="*/ 2549568 w 2549568"/>
                <a:gd name="connsiteY2" fmla="*/ 0 h 423666"/>
                <a:gd name="connsiteX3" fmla="*/ 1107002 w 2549568"/>
                <a:gd name="connsiteY3" fmla="*/ 423666 h 423666"/>
                <a:gd name="connsiteX0" fmla="*/ 2875522 w 2875522"/>
                <a:gd name="connsiteY0" fmla="*/ 674147 h 674147"/>
                <a:gd name="connsiteX1" fmla="*/ 0 w 2875522"/>
                <a:gd name="connsiteY1" fmla="*/ 261866 h 674147"/>
                <a:gd name="connsiteX2" fmla="*/ 2549568 w 2875522"/>
                <a:gd name="connsiteY2" fmla="*/ 0 h 674147"/>
                <a:gd name="connsiteX3" fmla="*/ 2875522 w 2875522"/>
                <a:gd name="connsiteY3" fmla="*/ 674147 h 674147"/>
                <a:gd name="connsiteX0" fmla="*/ 2875522 w 3220382"/>
                <a:gd name="connsiteY0" fmla="*/ 733084 h 733084"/>
                <a:gd name="connsiteX1" fmla="*/ 0 w 3220382"/>
                <a:gd name="connsiteY1" fmla="*/ 320803 h 733084"/>
                <a:gd name="connsiteX2" fmla="*/ 3220382 w 3220382"/>
                <a:gd name="connsiteY2" fmla="*/ 0 h 733084"/>
                <a:gd name="connsiteX3" fmla="*/ 2875522 w 3220382"/>
                <a:gd name="connsiteY3" fmla="*/ 733084 h 733084"/>
                <a:gd name="connsiteX0" fmla="*/ 3363390 w 3363390"/>
                <a:gd name="connsiteY0" fmla="*/ 806756 h 806756"/>
                <a:gd name="connsiteX1" fmla="*/ 0 w 3363390"/>
                <a:gd name="connsiteY1" fmla="*/ 320803 h 806756"/>
                <a:gd name="connsiteX2" fmla="*/ 3220382 w 3363390"/>
                <a:gd name="connsiteY2" fmla="*/ 0 h 806756"/>
                <a:gd name="connsiteX3" fmla="*/ 3363390 w 3363390"/>
                <a:gd name="connsiteY3" fmla="*/ 806756 h 806756"/>
                <a:gd name="connsiteX0" fmla="*/ 3485354 w 3485354"/>
                <a:gd name="connsiteY0" fmla="*/ 806756 h 806756"/>
                <a:gd name="connsiteX1" fmla="*/ 0 w 3485354"/>
                <a:gd name="connsiteY1" fmla="*/ 320802 h 806756"/>
                <a:gd name="connsiteX2" fmla="*/ 3342346 w 3485354"/>
                <a:gd name="connsiteY2" fmla="*/ 0 h 806756"/>
                <a:gd name="connsiteX3" fmla="*/ 3485354 w 3485354"/>
                <a:gd name="connsiteY3" fmla="*/ 806756 h 806756"/>
                <a:gd name="connsiteX0" fmla="*/ 3387780 w 3387780"/>
                <a:gd name="connsiteY0" fmla="*/ 789074 h 789074"/>
                <a:gd name="connsiteX1" fmla="*/ 0 w 3387780"/>
                <a:gd name="connsiteY1" fmla="*/ 320802 h 789074"/>
                <a:gd name="connsiteX2" fmla="*/ 3342346 w 3387780"/>
                <a:gd name="connsiteY2" fmla="*/ 0 h 789074"/>
                <a:gd name="connsiteX3" fmla="*/ 3387780 w 3387780"/>
                <a:gd name="connsiteY3" fmla="*/ 789074 h 789074"/>
              </a:gdLst>
              <a:ahLst/>
              <a:cxnLst>
                <a:cxn ang="0">
                  <a:pos x="connsiteX0" y="connsiteY0"/>
                </a:cxn>
                <a:cxn ang="0">
                  <a:pos x="connsiteX1" y="connsiteY1"/>
                </a:cxn>
                <a:cxn ang="0">
                  <a:pos x="connsiteX2" y="connsiteY2"/>
                </a:cxn>
                <a:cxn ang="0">
                  <a:pos x="connsiteX3" y="connsiteY3"/>
                </a:cxn>
              </a:cxnLst>
              <a:rect l="l" t="t" r="r" b="b"/>
              <a:pathLst>
                <a:path w="3387780" h="789074">
                  <a:moveTo>
                    <a:pt x="3387780" y="789074"/>
                  </a:moveTo>
                  <a:lnTo>
                    <a:pt x="0" y="320802"/>
                  </a:lnTo>
                  <a:lnTo>
                    <a:pt x="3342346" y="0"/>
                  </a:lnTo>
                  <a:lnTo>
                    <a:pt x="3387780" y="78907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D"/>
            </a:p>
          </p:txBody>
        </p:sp>
      </p:grpSp>
      <p:sp>
        <p:nvSpPr>
          <p:cNvPr id="20" name="Text Box 2">
            <a:extLst>
              <a:ext uri="{FF2B5EF4-FFF2-40B4-BE49-F238E27FC236}">
                <a16:creationId xmlns:a16="http://schemas.microsoft.com/office/drawing/2014/main" id="{0EF9A1EF-65C7-3B56-7B0D-C977BBDF1EBF}"/>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1" name="Picture 20">
            <a:extLst>
              <a:ext uri="{FF2B5EF4-FFF2-40B4-BE49-F238E27FC236}">
                <a16:creationId xmlns:a16="http://schemas.microsoft.com/office/drawing/2014/main" id="{6ACA4EC0-C2E0-14C9-4068-761304DB3E5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22" name="Text Box 2">
            <a:extLst>
              <a:ext uri="{FF2B5EF4-FFF2-40B4-BE49-F238E27FC236}">
                <a16:creationId xmlns:a16="http://schemas.microsoft.com/office/drawing/2014/main" id="{2A293FFF-CC26-9878-5188-7F42AA9BBB2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050" name="Picture 228">
            <a:extLst>
              <a:ext uri="{FF2B5EF4-FFF2-40B4-BE49-F238E27FC236}">
                <a16:creationId xmlns:a16="http://schemas.microsoft.com/office/drawing/2014/main" id="{9F221300-B04F-0222-BE64-A395767EFAD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34" name="Rectangle 33">
            <a:extLst>
              <a:ext uri="{FF2B5EF4-FFF2-40B4-BE49-F238E27FC236}">
                <a16:creationId xmlns:a16="http://schemas.microsoft.com/office/drawing/2014/main" id="{0DC79C3E-8992-4135-8209-99EE38514A18}"/>
              </a:ext>
            </a:extLst>
          </p:cNvPr>
          <p:cNvSpPr/>
          <p:nvPr/>
        </p:nvSpPr>
        <p:spPr>
          <a:xfrm>
            <a:off x="0" y="6670788"/>
            <a:ext cx="12192000" cy="187211"/>
          </a:xfrm>
          <a:prstGeom prst="rect">
            <a:avLst/>
          </a:prstGeom>
          <a:solidFill>
            <a:srgbClr val="0140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EE37AB4B-9B62-0AC4-E450-5B8E284BE882}"/>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C18A2837-6C0E-1F87-EEED-418A8CC26901}"/>
              </a:ext>
            </a:extLst>
          </p:cNvPr>
          <p:cNvSpPr/>
          <p:nvPr/>
        </p:nvSpPr>
        <p:spPr>
          <a:xfrm>
            <a:off x="1355271" y="1822804"/>
            <a:ext cx="9481457" cy="1754326"/>
          </a:xfrm>
          <a:prstGeom prst="rect">
            <a:avLst/>
          </a:prstGeom>
          <a:noFill/>
        </p:spPr>
        <p:txBody>
          <a:bodyPr wrap="square" lIns="91440" tIns="45720" rIns="91440" bIns="45720">
            <a:spAutoFit/>
          </a:bodyPr>
          <a:lstStyle/>
          <a:p>
            <a:pPr algn="ctr"/>
            <a:r>
              <a:rPr 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Analysis of Motivations and Challenges for Muslim Millennial Parents in Participating in Online Preschool Programs</a:t>
            </a:r>
            <a:endParaRPr lang="en-US"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7" name="Rectangle 36">
            <a:extLst>
              <a:ext uri="{FF2B5EF4-FFF2-40B4-BE49-F238E27FC236}">
                <a16:creationId xmlns:a16="http://schemas.microsoft.com/office/drawing/2014/main" id="{1C992A17-4218-4998-298D-20E44D29E53A}"/>
              </a:ext>
            </a:extLst>
          </p:cNvPr>
          <p:cNvSpPr/>
          <p:nvPr/>
        </p:nvSpPr>
        <p:spPr>
          <a:xfrm>
            <a:off x="1355271" y="4051166"/>
            <a:ext cx="9481457" cy="954107"/>
          </a:xfrm>
          <a:prstGeom prst="rect">
            <a:avLst/>
          </a:prstGeom>
          <a:noFill/>
        </p:spPr>
        <p:txBody>
          <a:bodyPr wrap="square" lIns="91440" tIns="45720" rIns="91440" bIns="45720">
            <a:spAutoFit/>
          </a:bodyPr>
          <a:lstStyle/>
          <a:p>
            <a:r>
              <a:rPr lang="en-US"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AUTHOR	: 1</a:t>
            </a:r>
            <a:r>
              <a:rPr lang="en-US" sz="2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Achmad</a:t>
            </a:r>
            <a:r>
              <a:rPr lang="en-US" sz="2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Faqihuddin</a:t>
            </a:r>
            <a:endParaRPr lang="en-US"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r>
              <a:rPr 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2</a:t>
            </a:r>
            <a: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Faisal </a:t>
            </a:r>
            <a:r>
              <a:rPr lang="en-US"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Fauzan</a:t>
            </a:r>
            <a:r>
              <a:rPr 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Ilyasa</a:t>
            </a:r>
            <a:endParaRPr lang="en-US"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8" name="Rectangle 37">
            <a:extLst>
              <a:ext uri="{FF2B5EF4-FFF2-40B4-BE49-F238E27FC236}">
                <a16:creationId xmlns:a16="http://schemas.microsoft.com/office/drawing/2014/main" id="{27EEBE4E-A26B-2F3D-104F-EEC4A62C5FD8}"/>
              </a:ext>
            </a:extLst>
          </p:cNvPr>
          <p:cNvSpPr/>
          <p:nvPr/>
        </p:nvSpPr>
        <p:spPr>
          <a:xfrm>
            <a:off x="1355271" y="5172723"/>
            <a:ext cx="9481457" cy="523220"/>
          </a:xfrm>
          <a:prstGeom prst="rect">
            <a:avLst/>
          </a:prstGeom>
          <a:noFill/>
        </p:spPr>
        <p:txBody>
          <a:bodyPr wrap="square" lIns="91440" tIns="45720" rIns="91440" bIns="45720">
            <a:spAutoFit/>
          </a:bodyPr>
          <a:lstStyle/>
          <a:p>
            <a:r>
              <a:rPr lang="en-US"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AFFILIATES	</a:t>
            </a:r>
            <a:r>
              <a:rPr lang="en-US" sz="2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Universitas</a:t>
            </a:r>
            <a:r>
              <a:rPr lang="en-US" sz="2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en-US" sz="28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Pendidikan</a:t>
            </a:r>
            <a:r>
              <a:rPr lang="en-US" sz="2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Indonesia</a:t>
            </a:r>
            <a:endParaRPr lang="en-US"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27043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C41CAB8-3F01-DFD7-1369-50399A756B22}"/>
              </a:ext>
            </a:extLst>
          </p:cNvPr>
          <p:cNvSpPr/>
          <p:nvPr/>
        </p:nvSpPr>
        <p:spPr>
          <a:xfrm>
            <a:off x="81946" y="1484793"/>
            <a:ext cx="3667475" cy="475002"/>
          </a:xfrm>
          <a:prstGeom prst="rect">
            <a:avLst/>
          </a:pr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1" name="Rectangle 40">
            <a:extLst>
              <a:ext uri="{FF2B5EF4-FFF2-40B4-BE49-F238E27FC236}">
                <a16:creationId xmlns:a16="http://schemas.microsoft.com/office/drawing/2014/main" id="{CC453065-12B1-4452-B35F-737BE14D73CB}"/>
              </a:ext>
            </a:extLst>
          </p:cNvPr>
          <p:cNvSpPr/>
          <p:nvPr/>
        </p:nvSpPr>
        <p:spPr>
          <a:xfrm>
            <a:off x="11010507" y="207390"/>
            <a:ext cx="904973" cy="565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0C98ABA-6EA5-46F1-800F-4E95559DB784}"/>
              </a:ext>
            </a:extLst>
          </p:cNvPr>
          <p:cNvSpPr/>
          <p:nvPr/>
        </p:nvSpPr>
        <p:spPr>
          <a:xfrm>
            <a:off x="0" y="6670788"/>
            <a:ext cx="12192000" cy="187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A1B49E8-52F9-4DE2-8DB8-A95BD8B7E529}"/>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 Box 2">
            <a:extLst>
              <a:ext uri="{FF2B5EF4-FFF2-40B4-BE49-F238E27FC236}">
                <a16:creationId xmlns:a16="http://schemas.microsoft.com/office/drawing/2014/main" id="{4BA8BF4B-4152-A211-94B0-E777B39CBD79}"/>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A50A9867-530B-A0D8-6CA3-06CF39258BF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11" name="Text Box 2">
            <a:extLst>
              <a:ext uri="{FF2B5EF4-FFF2-40B4-BE49-F238E27FC236}">
                <a16:creationId xmlns:a16="http://schemas.microsoft.com/office/drawing/2014/main" id="{48A33470-C48C-ABA5-52BD-079032C6129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228">
            <a:extLst>
              <a:ext uri="{FF2B5EF4-FFF2-40B4-BE49-F238E27FC236}">
                <a16:creationId xmlns:a16="http://schemas.microsoft.com/office/drawing/2014/main" id="{CD12FE97-E5BA-3C9B-A23D-698F3984A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7E9AA3FF-C80D-83AD-3F5E-B3AF75291950}"/>
              </a:ext>
            </a:extLst>
          </p:cNvPr>
          <p:cNvSpPr txBox="1"/>
          <p:nvPr/>
        </p:nvSpPr>
        <p:spPr>
          <a:xfrm>
            <a:off x="0" y="1385581"/>
            <a:ext cx="3667475" cy="461665"/>
          </a:xfrm>
          <a:prstGeom prst="rect">
            <a:avLst/>
          </a:prstGeom>
          <a:solidFill>
            <a:srgbClr val="FFC000"/>
          </a:solidFill>
        </p:spPr>
        <p:txBody>
          <a:bodyPr wrap="square" rtlCol="0">
            <a:spAutoFit/>
          </a:bodyPr>
          <a:lstStyle/>
          <a:p>
            <a:pPr algn="ctr"/>
            <a:r>
              <a:rPr lang="en-US" sz="2400" b="1" dirty="0">
                <a:latin typeface="Avenir Next LT Pro Light" panose="020B0304020202020204" pitchFamily="34" charset="0"/>
              </a:rPr>
              <a:t>INTRODUCTION</a:t>
            </a:r>
            <a:endParaRPr lang="en-ID" sz="2400" b="1" dirty="0">
              <a:latin typeface="Avenir Next LT Pro Light" panose="020B0304020202020204" pitchFamily="34" charset="0"/>
            </a:endParaRPr>
          </a:p>
        </p:txBody>
      </p:sp>
      <p:sp>
        <p:nvSpPr>
          <p:cNvPr id="3" name="Content Placeholder 2"/>
          <p:cNvSpPr>
            <a:spLocks noGrp="1"/>
          </p:cNvSpPr>
          <p:nvPr>
            <p:ph idx="1"/>
          </p:nvPr>
        </p:nvSpPr>
        <p:spPr>
          <a:xfrm>
            <a:off x="550816" y="2240964"/>
            <a:ext cx="10812387" cy="4351338"/>
          </a:xfrm>
        </p:spPr>
        <p:txBody>
          <a:bodyPr/>
          <a:lstStyle/>
          <a:p>
            <a:pPr marL="395288" indent="-395288" algn="just">
              <a:buFont typeface="Wingdings" panose="05000000000000000000" pitchFamily="2" charset="2"/>
              <a:buChar char="q"/>
            </a:pPr>
            <a:r>
              <a:rPr lang="en-US" b="1" dirty="0"/>
              <a:t>The current trend among Muslim Millennial Parents is the participation in online preschool </a:t>
            </a:r>
            <a:r>
              <a:rPr lang="en-US" b="1" dirty="0" smtClean="0"/>
              <a:t>programs.</a:t>
            </a:r>
          </a:p>
          <a:p>
            <a:pPr marL="395288" indent="-395288" algn="just">
              <a:buFont typeface="Wingdings" panose="05000000000000000000" pitchFamily="2" charset="2"/>
              <a:buChar char="q"/>
            </a:pPr>
            <a:r>
              <a:rPr lang="en-US" b="1" dirty="0"/>
              <a:t>Online Preschool is an educational platform or system conducted through the internet, specifically designed for children in the preschool age range of 3-6 years. </a:t>
            </a:r>
            <a:endParaRPr lang="en-US" b="1" dirty="0" smtClean="0"/>
          </a:p>
        </p:txBody>
      </p:sp>
    </p:spTree>
    <p:extLst>
      <p:ext uri="{BB962C8B-B14F-4D97-AF65-F5344CB8AC3E}">
        <p14:creationId xmlns:p14="http://schemas.microsoft.com/office/powerpoint/2010/main" val="389151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CC453065-12B1-4452-B35F-737BE14D73CB}"/>
              </a:ext>
            </a:extLst>
          </p:cNvPr>
          <p:cNvSpPr/>
          <p:nvPr/>
        </p:nvSpPr>
        <p:spPr>
          <a:xfrm>
            <a:off x="11010507" y="207390"/>
            <a:ext cx="904973" cy="565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0C98ABA-6EA5-46F1-800F-4E95559DB784}"/>
              </a:ext>
            </a:extLst>
          </p:cNvPr>
          <p:cNvSpPr/>
          <p:nvPr/>
        </p:nvSpPr>
        <p:spPr>
          <a:xfrm>
            <a:off x="0" y="6670788"/>
            <a:ext cx="12192000" cy="187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A1B49E8-52F9-4DE2-8DB8-A95BD8B7E529}"/>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 Box 2">
            <a:extLst>
              <a:ext uri="{FF2B5EF4-FFF2-40B4-BE49-F238E27FC236}">
                <a16:creationId xmlns:a16="http://schemas.microsoft.com/office/drawing/2014/main" id="{4BA8BF4B-4152-A211-94B0-E777B39CBD79}"/>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A50A9867-530B-A0D8-6CA3-06CF39258BF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11" name="Text Box 2">
            <a:extLst>
              <a:ext uri="{FF2B5EF4-FFF2-40B4-BE49-F238E27FC236}">
                <a16:creationId xmlns:a16="http://schemas.microsoft.com/office/drawing/2014/main" id="{48A33470-C48C-ABA5-52BD-079032C6129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228">
            <a:extLst>
              <a:ext uri="{FF2B5EF4-FFF2-40B4-BE49-F238E27FC236}">
                <a16:creationId xmlns:a16="http://schemas.microsoft.com/office/drawing/2014/main" id="{CD12FE97-E5BA-3C9B-A23D-698F3984A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5293E10-FE64-AED9-EE2F-94D6E434539B}"/>
              </a:ext>
            </a:extLst>
          </p:cNvPr>
          <p:cNvSpPr/>
          <p:nvPr/>
        </p:nvSpPr>
        <p:spPr>
          <a:xfrm>
            <a:off x="81946" y="1484793"/>
            <a:ext cx="3667475" cy="475002"/>
          </a:xfrm>
          <a:prstGeom prst="rect">
            <a:avLst/>
          </a:pr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TextBox 2">
            <a:extLst>
              <a:ext uri="{FF2B5EF4-FFF2-40B4-BE49-F238E27FC236}">
                <a16:creationId xmlns:a16="http://schemas.microsoft.com/office/drawing/2014/main" id="{622B460F-73C3-73AE-598F-A1F5410BF543}"/>
              </a:ext>
            </a:extLst>
          </p:cNvPr>
          <p:cNvSpPr txBox="1"/>
          <p:nvPr/>
        </p:nvSpPr>
        <p:spPr>
          <a:xfrm>
            <a:off x="0" y="1385581"/>
            <a:ext cx="3667475" cy="461665"/>
          </a:xfrm>
          <a:prstGeom prst="rect">
            <a:avLst/>
          </a:prstGeom>
          <a:solidFill>
            <a:srgbClr val="FFC000"/>
          </a:solidFill>
        </p:spPr>
        <p:txBody>
          <a:bodyPr wrap="square" rtlCol="0">
            <a:spAutoFit/>
          </a:bodyPr>
          <a:lstStyle/>
          <a:p>
            <a:pPr algn="ctr"/>
            <a:r>
              <a:rPr lang="en-US" sz="2400" b="1" dirty="0">
                <a:latin typeface="Avenir Next LT Pro Light" panose="020B0304020202020204" pitchFamily="34" charset="0"/>
              </a:rPr>
              <a:t>METHOD</a:t>
            </a:r>
            <a:endParaRPr lang="en-ID" sz="2400" b="1" dirty="0">
              <a:latin typeface="Avenir Next LT Pro Light" panose="020B0304020202020204" pitchFamily="34" charset="0"/>
            </a:endParaRPr>
          </a:p>
        </p:txBody>
      </p:sp>
      <p:sp>
        <p:nvSpPr>
          <p:cNvPr id="13" name="Content Placeholder 2"/>
          <p:cNvSpPr>
            <a:spLocks noGrp="1"/>
          </p:cNvSpPr>
          <p:nvPr>
            <p:ph idx="1"/>
          </p:nvPr>
        </p:nvSpPr>
        <p:spPr>
          <a:xfrm>
            <a:off x="406645" y="2653641"/>
            <a:ext cx="11508835" cy="1370568"/>
          </a:xfrm>
        </p:spPr>
        <p:txBody>
          <a:bodyPr>
            <a:noAutofit/>
          </a:bodyPr>
          <a:lstStyle/>
          <a:p>
            <a:pPr indent="573088" algn="just">
              <a:buFont typeface="Wingdings" panose="05000000000000000000" pitchFamily="2" charset="2"/>
              <a:buChar char="q"/>
            </a:pPr>
            <a:r>
              <a:rPr lang="en-US" dirty="0"/>
              <a:t>This research uses a qualitative </a:t>
            </a:r>
            <a:r>
              <a:rPr lang="en-US" dirty="0" smtClean="0"/>
              <a:t>approach.</a:t>
            </a:r>
            <a:endParaRPr lang="en-US" dirty="0"/>
          </a:p>
          <a:p>
            <a:pPr indent="573088" algn="just">
              <a:buFont typeface="Wingdings" panose="05000000000000000000" pitchFamily="2" charset="2"/>
              <a:buChar char="q"/>
            </a:pPr>
            <a:r>
              <a:rPr lang="en-US" dirty="0"/>
              <a:t>Data obtained through observation, interviews, document studies</a:t>
            </a:r>
            <a:r>
              <a:rPr lang="en-US" dirty="0" smtClean="0"/>
              <a:t>.</a:t>
            </a:r>
          </a:p>
          <a:p>
            <a:pPr indent="573088" algn="just">
              <a:buFont typeface="Wingdings" panose="05000000000000000000" pitchFamily="2" charset="2"/>
              <a:buChar char="q"/>
            </a:pPr>
            <a:r>
              <a:rPr lang="en-US" dirty="0"/>
              <a:t>data analysis is performed using NVIVO 12 software</a:t>
            </a:r>
            <a:endParaRPr lang="en-US" dirty="0" smtClean="0"/>
          </a:p>
          <a:p>
            <a:pPr indent="573088" algn="just"/>
            <a:endParaRPr lang="en-US" b="1" dirty="0"/>
          </a:p>
        </p:txBody>
      </p:sp>
    </p:spTree>
    <p:extLst>
      <p:ext uri="{BB962C8B-B14F-4D97-AF65-F5344CB8AC3E}">
        <p14:creationId xmlns:p14="http://schemas.microsoft.com/office/powerpoint/2010/main" val="3196977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CC453065-12B1-4452-B35F-737BE14D73CB}"/>
              </a:ext>
            </a:extLst>
          </p:cNvPr>
          <p:cNvSpPr/>
          <p:nvPr/>
        </p:nvSpPr>
        <p:spPr>
          <a:xfrm>
            <a:off x="11010507" y="207390"/>
            <a:ext cx="904973" cy="565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0C98ABA-6EA5-46F1-800F-4E95559DB784}"/>
              </a:ext>
            </a:extLst>
          </p:cNvPr>
          <p:cNvSpPr/>
          <p:nvPr/>
        </p:nvSpPr>
        <p:spPr>
          <a:xfrm>
            <a:off x="0" y="6670788"/>
            <a:ext cx="12192000" cy="187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A1B49E8-52F9-4DE2-8DB8-A95BD8B7E529}"/>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 Box 2">
            <a:extLst>
              <a:ext uri="{FF2B5EF4-FFF2-40B4-BE49-F238E27FC236}">
                <a16:creationId xmlns:a16="http://schemas.microsoft.com/office/drawing/2014/main" id="{4BA8BF4B-4152-A211-94B0-E777B39CBD79}"/>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A50A9867-530B-A0D8-6CA3-06CF39258BF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11" name="Text Box 2">
            <a:extLst>
              <a:ext uri="{FF2B5EF4-FFF2-40B4-BE49-F238E27FC236}">
                <a16:creationId xmlns:a16="http://schemas.microsoft.com/office/drawing/2014/main" id="{48A33470-C48C-ABA5-52BD-079032C6129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228">
            <a:extLst>
              <a:ext uri="{FF2B5EF4-FFF2-40B4-BE49-F238E27FC236}">
                <a16:creationId xmlns:a16="http://schemas.microsoft.com/office/drawing/2014/main" id="{CD12FE97-E5BA-3C9B-A23D-698F3984A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5293E10-FE64-AED9-EE2F-94D6E434539B}"/>
              </a:ext>
            </a:extLst>
          </p:cNvPr>
          <p:cNvSpPr/>
          <p:nvPr/>
        </p:nvSpPr>
        <p:spPr>
          <a:xfrm>
            <a:off x="81946" y="1484793"/>
            <a:ext cx="3667475" cy="475002"/>
          </a:xfrm>
          <a:prstGeom prst="rect">
            <a:avLst/>
          </a:pr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TextBox 2">
            <a:extLst>
              <a:ext uri="{FF2B5EF4-FFF2-40B4-BE49-F238E27FC236}">
                <a16:creationId xmlns:a16="http://schemas.microsoft.com/office/drawing/2014/main" id="{622B460F-73C3-73AE-598F-A1F5410BF543}"/>
              </a:ext>
            </a:extLst>
          </p:cNvPr>
          <p:cNvSpPr txBox="1"/>
          <p:nvPr/>
        </p:nvSpPr>
        <p:spPr>
          <a:xfrm>
            <a:off x="0" y="1385581"/>
            <a:ext cx="3667475" cy="461665"/>
          </a:xfrm>
          <a:prstGeom prst="rect">
            <a:avLst/>
          </a:prstGeom>
          <a:solidFill>
            <a:srgbClr val="FFC000"/>
          </a:solidFill>
        </p:spPr>
        <p:txBody>
          <a:bodyPr wrap="square" rtlCol="0">
            <a:spAutoFit/>
          </a:bodyPr>
          <a:lstStyle/>
          <a:p>
            <a:pPr algn="ctr"/>
            <a:r>
              <a:rPr lang="en-US" sz="2400" b="1" dirty="0">
                <a:latin typeface="Avenir Next LT Pro Light" panose="020B0304020202020204" pitchFamily="34" charset="0"/>
              </a:rPr>
              <a:t>RESULT</a:t>
            </a:r>
            <a:endParaRPr lang="en-ID" sz="2400" b="1" dirty="0">
              <a:latin typeface="Avenir Next LT Pro Light" panose="020B0304020202020204" pitchFamily="34" charset="0"/>
            </a:endParaRPr>
          </a:p>
        </p:txBody>
      </p:sp>
      <p:pic>
        <p:nvPicPr>
          <p:cNvPr id="14" name="Picture 13" descr="G:\My Drive\PROJECT JOURNAL\Progres\NVIVO 1\Online Preschool\Online Preschool.jpg"/>
          <p:cNvPicPr/>
          <p:nvPr/>
        </p:nvPicPr>
        <p:blipFill>
          <a:blip r:embed="rId4">
            <a:extLst>
              <a:ext uri="{28A0092B-C50C-407E-A947-70E740481C1C}">
                <a14:useLocalDpi xmlns:a14="http://schemas.microsoft.com/office/drawing/2010/main" val="0"/>
              </a:ext>
            </a:extLst>
          </a:blip>
          <a:srcRect/>
          <a:stretch>
            <a:fillRect/>
          </a:stretch>
        </p:blipFill>
        <p:spPr bwMode="auto">
          <a:xfrm>
            <a:off x="3586911" y="3344349"/>
            <a:ext cx="8197102" cy="2123936"/>
          </a:xfrm>
          <a:prstGeom prst="rect">
            <a:avLst/>
          </a:prstGeom>
          <a:noFill/>
          <a:ln>
            <a:noFill/>
          </a:ln>
        </p:spPr>
      </p:pic>
      <p:pic>
        <p:nvPicPr>
          <p:cNvPr id="5" name="Picture 4"/>
          <p:cNvPicPr>
            <a:picLocks noChangeAspect="1"/>
          </p:cNvPicPr>
          <p:nvPr/>
        </p:nvPicPr>
        <p:blipFill>
          <a:blip r:embed="rId5"/>
          <a:stretch>
            <a:fillRect/>
          </a:stretch>
        </p:blipFill>
        <p:spPr>
          <a:xfrm>
            <a:off x="81946" y="2845205"/>
            <a:ext cx="3304820" cy="3153223"/>
          </a:xfrm>
          <a:prstGeom prst="rect">
            <a:avLst/>
          </a:prstGeom>
        </p:spPr>
      </p:pic>
    </p:spTree>
    <p:extLst>
      <p:ext uri="{BB962C8B-B14F-4D97-AF65-F5344CB8AC3E}">
        <p14:creationId xmlns:p14="http://schemas.microsoft.com/office/powerpoint/2010/main" val="421821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CC453065-12B1-4452-B35F-737BE14D73CB}"/>
              </a:ext>
            </a:extLst>
          </p:cNvPr>
          <p:cNvSpPr/>
          <p:nvPr/>
        </p:nvSpPr>
        <p:spPr>
          <a:xfrm>
            <a:off x="11010507" y="207390"/>
            <a:ext cx="904973" cy="565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0C98ABA-6EA5-46F1-800F-4E95559DB784}"/>
              </a:ext>
            </a:extLst>
          </p:cNvPr>
          <p:cNvSpPr/>
          <p:nvPr/>
        </p:nvSpPr>
        <p:spPr>
          <a:xfrm>
            <a:off x="0" y="6670788"/>
            <a:ext cx="12192000" cy="187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A1B49E8-52F9-4DE2-8DB8-A95BD8B7E529}"/>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 Box 2">
            <a:extLst>
              <a:ext uri="{FF2B5EF4-FFF2-40B4-BE49-F238E27FC236}">
                <a16:creationId xmlns:a16="http://schemas.microsoft.com/office/drawing/2014/main" id="{4BA8BF4B-4152-A211-94B0-E777B39CBD79}"/>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A50A9867-530B-A0D8-6CA3-06CF39258BF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11" name="Text Box 2">
            <a:extLst>
              <a:ext uri="{FF2B5EF4-FFF2-40B4-BE49-F238E27FC236}">
                <a16:creationId xmlns:a16="http://schemas.microsoft.com/office/drawing/2014/main" id="{48A33470-C48C-ABA5-52BD-079032C6129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228">
            <a:extLst>
              <a:ext uri="{FF2B5EF4-FFF2-40B4-BE49-F238E27FC236}">
                <a16:creationId xmlns:a16="http://schemas.microsoft.com/office/drawing/2014/main" id="{CD12FE97-E5BA-3C9B-A23D-698F3984A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5293E10-FE64-AED9-EE2F-94D6E434539B}"/>
              </a:ext>
            </a:extLst>
          </p:cNvPr>
          <p:cNvSpPr/>
          <p:nvPr/>
        </p:nvSpPr>
        <p:spPr>
          <a:xfrm>
            <a:off x="81946" y="1484793"/>
            <a:ext cx="3667475" cy="475002"/>
          </a:xfrm>
          <a:prstGeom prst="rect">
            <a:avLst/>
          </a:pr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TextBox 2">
            <a:extLst>
              <a:ext uri="{FF2B5EF4-FFF2-40B4-BE49-F238E27FC236}">
                <a16:creationId xmlns:a16="http://schemas.microsoft.com/office/drawing/2014/main" id="{622B460F-73C3-73AE-598F-A1F5410BF543}"/>
              </a:ext>
            </a:extLst>
          </p:cNvPr>
          <p:cNvSpPr txBox="1"/>
          <p:nvPr/>
        </p:nvSpPr>
        <p:spPr>
          <a:xfrm>
            <a:off x="0" y="1385581"/>
            <a:ext cx="3667475" cy="461665"/>
          </a:xfrm>
          <a:prstGeom prst="rect">
            <a:avLst/>
          </a:prstGeom>
          <a:solidFill>
            <a:srgbClr val="FFC000"/>
          </a:solidFill>
        </p:spPr>
        <p:txBody>
          <a:bodyPr wrap="square" rtlCol="0">
            <a:spAutoFit/>
          </a:bodyPr>
          <a:lstStyle/>
          <a:p>
            <a:pPr algn="ctr"/>
            <a:r>
              <a:rPr lang="en-US" sz="2400" b="1" dirty="0">
                <a:latin typeface="Avenir Next LT Pro Light" panose="020B0304020202020204" pitchFamily="34" charset="0"/>
              </a:rPr>
              <a:t>DISCUSSION</a:t>
            </a:r>
            <a:endParaRPr lang="en-ID" sz="2400" b="1" dirty="0">
              <a:latin typeface="Avenir Next LT Pro Light" panose="020B0304020202020204" pitchFamily="34" charset="0"/>
            </a:endParaRPr>
          </a:p>
        </p:txBody>
      </p:sp>
      <p:pic>
        <p:nvPicPr>
          <p:cNvPr id="14" name="Picture 13" descr="G:\My Drive\PROJECT JOURNAL\Progres\NVIVO 1\Online Preschool\Motivasi.jpg"/>
          <p:cNvPicPr/>
          <p:nvPr/>
        </p:nvPicPr>
        <p:blipFill>
          <a:blip r:embed="rId4">
            <a:extLst>
              <a:ext uri="{28A0092B-C50C-407E-A947-70E740481C1C}">
                <a14:useLocalDpi xmlns:a14="http://schemas.microsoft.com/office/drawing/2010/main" val="0"/>
              </a:ext>
            </a:extLst>
          </a:blip>
          <a:srcRect/>
          <a:stretch>
            <a:fillRect/>
          </a:stretch>
        </p:blipFill>
        <p:spPr bwMode="auto">
          <a:xfrm>
            <a:off x="1558670" y="2582606"/>
            <a:ext cx="3617179" cy="3110011"/>
          </a:xfrm>
          <a:prstGeom prst="rect">
            <a:avLst/>
          </a:prstGeom>
          <a:noFill/>
          <a:ln>
            <a:noFill/>
          </a:ln>
        </p:spPr>
      </p:pic>
      <p:pic>
        <p:nvPicPr>
          <p:cNvPr id="15" name="Picture 14" descr="G:\My Drive\PROJECT JOURNAL\Progres\NVIVO 1\Online Preschool\Kendala.jpg"/>
          <p:cNvPicPr/>
          <p:nvPr/>
        </p:nvPicPr>
        <p:blipFill>
          <a:blip r:embed="rId5">
            <a:extLst>
              <a:ext uri="{28A0092B-C50C-407E-A947-70E740481C1C}">
                <a14:useLocalDpi xmlns:a14="http://schemas.microsoft.com/office/drawing/2010/main" val="0"/>
              </a:ext>
            </a:extLst>
          </a:blip>
          <a:srcRect/>
          <a:stretch>
            <a:fillRect/>
          </a:stretch>
        </p:blipFill>
        <p:spPr bwMode="auto">
          <a:xfrm>
            <a:off x="6801046" y="2429911"/>
            <a:ext cx="3749060" cy="3401545"/>
          </a:xfrm>
          <a:prstGeom prst="rect">
            <a:avLst/>
          </a:prstGeom>
          <a:noFill/>
          <a:ln>
            <a:noFill/>
          </a:ln>
        </p:spPr>
      </p:pic>
    </p:spTree>
    <p:extLst>
      <p:ext uri="{BB962C8B-B14F-4D97-AF65-F5344CB8AC3E}">
        <p14:creationId xmlns:p14="http://schemas.microsoft.com/office/powerpoint/2010/main" val="11227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CC453065-12B1-4452-B35F-737BE14D73CB}"/>
              </a:ext>
            </a:extLst>
          </p:cNvPr>
          <p:cNvSpPr/>
          <p:nvPr/>
        </p:nvSpPr>
        <p:spPr>
          <a:xfrm>
            <a:off x="11010507" y="207390"/>
            <a:ext cx="904973" cy="565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0C98ABA-6EA5-46F1-800F-4E95559DB784}"/>
              </a:ext>
            </a:extLst>
          </p:cNvPr>
          <p:cNvSpPr/>
          <p:nvPr/>
        </p:nvSpPr>
        <p:spPr>
          <a:xfrm>
            <a:off x="0" y="6670788"/>
            <a:ext cx="12192000" cy="187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DA1B49E8-52F9-4DE2-8DB8-A95BD8B7E529}"/>
              </a:ext>
            </a:extLst>
          </p:cNvPr>
          <p:cNvSpPr/>
          <p:nvPr/>
        </p:nvSpPr>
        <p:spPr>
          <a:xfrm>
            <a:off x="0" y="6577098"/>
            <a:ext cx="7918515" cy="167117"/>
          </a:xfrm>
          <a:prstGeom prst="rect">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D"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Text Box 2">
            <a:extLst>
              <a:ext uri="{FF2B5EF4-FFF2-40B4-BE49-F238E27FC236}">
                <a16:creationId xmlns:a16="http://schemas.microsoft.com/office/drawing/2014/main" id="{4BA8BF4B-4152-A211-94B0-E777B39CBD79}"/>
              </a:ext>
            </a:extLst>
          </p:cNvPr>
          <p:cNvSpPr txBox="1">
            <a:spLocks noChangeArrowheads="1"/>
          </p:cNvSpPr>
          <p:nvPr/>
        </p:nvSpPr>
        <p:spPr bwMode="auto">
          <a:xfrm>
            <a:off x="1162977" y="92969"/>
            <a:ext cx="2651760" cy="982345"/>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4800" dirty="0">
                <a:solidFill>
                  <a:srgbClr val="398E98"/>
                </a:solidFill>
                <a:effectLst/>
                <a:latin typeface="Bebas Neue" panose="020B0606020202050201" pitchFamily="34" charset="0"/>
                <a:ea typeface="Calibri" panose="020F0502020204030204" pitchFamily="34" charset="0"/>
                <a:cs typeface="Arial" panose="020B0604020202020204" pitchFamily="34" charset="0"/>
              </a:rPr>
              <a:t>ICOGEN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A50A9867-530B-A0D8-6CA3-06CF39258BF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992" y="212904"/>
            <a:ext cx="836984" cy="862410"/>
          </a:xfrm>
          <a:prstGeom prst="rect">
            <a:avLst/>
          </a:prstGeom>
          <a:noFill/>
          <a:ln>
            <a:noFill/>
          </a:ln>
        </p:spPr>
      </p:pic>
      <p:sp>
        <p:nvSpPr>
          <p:cNvPr id="11" name="Text Box 2">
            <a:extLst>
              <a:ext uri="{FF2B5EF4-FFF2-40B4-BE49-F238E27FC236}">
                <a16:creationId xmlns:a16="http://schemas.microsoft.com/office/drawing/2014/main" id="{48A33470-C48C-ABA5-52BD-079032C6129A}"/>
              </a:ext>
            </a:extLst>
          </p:cNvPr>
          <p:cNvSpPr txBox="1">
            <a:spLocks noChangeArrowheads="1"/>
          </p:cNvSpPr>
          <p:nvPr/>
        </p:nvSpPr>
        <p:spPr bwMode="auto">
          <a:xfrm>
            <a:off x="1162976" y="754004"/>
            <a:ext cx="3157192" cy="475002"/>
          </a:xfrm>
          <a:prstGeom prst="rect">
            <a:avLst/>
          </a:prstGeom>
          <a:noFill/>
          <a:ln w="9525">
            <a:noFill/>
            <a:miter lim="800000"/>
            <a:headEnd/>
            <a:tailEnd/>
          </a:ln>
        </p:spPr>
        <p:txBody>
          <a:bodyPr rot="0" vert="horz" wrap="square" lIns="91440" tIns="45720" rIns="91440" bIns="45720" anchor="t" anchorCtr="0">
            <a:spAutoFit/>
          </a:bodyPr>
          <a:lstStyle/>
          <a:p>
            <a:pPr marR="457200">
              <a:lnSpc>
                <a:spcPct val="106000"/>
              </a:lnSpc>
              <a:spcAft>
                <a:spcPts val="800"/>
              </a:spcAft>
            </a:pPr>
            <a:r>
              <a:rPr lang="en-US" sz="1200" dirty="0">
                <a:solidFill>
                  <a:srgbClr val="404040"/>
                </a:solidFill>
                <a:effectLst/>
                <a:latin typeface="Avenir Next LT Pro Light" panose="020B0304020202020204" pitchFamily="34" charset="0"/>
                <a:ea typeface="Calibri" panose="020F0502020204030204" pitchFamily="34" charset="0"/>
                <a:cs typeface="Arial" panose="020B0604020202020204" pitchFamily="34" charset="0"/>
              </a:rPr>
              <a:t>INTERNATIONAL CONFERENCE ON GENERAL EDUCATION</a:t>
            </a:r>
            <a:endParaRPr lang="en-ID"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Picture 228">
            <a:extLst>
              <a:ext uri="{FF2B5EF4-FFF2-40B4-BE49-F238E27FC236}">
                <a16:creationId xmlns:a16="http://schemas.microsoft.com/office/drawing/2014/main" id="{CD12FE97-E5BA-3C9B-A23D-698F3984AA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475" y="322753"/>
            <a:ext cx="2036056" cy="78132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5293E10-FE64-AED9-EE2F-94D6E434539B}"/>
              </a:ext>
            </a:extLst>
          </p:cNvPr>
          <p:cNvSpPr/>
          <p:nvPr/>
        </p:nvSpPr>
        <p:spPr>
          <a:xfrm>
            <a:off x="81946" y="1484793"/>
            <a:ext cx="3667475" cy="475002"/>
          </a:xfrm>
          <a:prstGeom prst="rect">
            <a:avLst/>
          </a:prstGeom>
          <a:solidFill>
            <a:srgbClr val="014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TextBox 2">
            <a:extLst>
              <a:ext uri="{FF2B5EF4-FFF2-40B4-BE49-F238E27FC236}">
                <a16:creationId xmlns:a16="http://schemas.microsoft.com/office/drawing/2014/main" id="{622B460F-73C3-73AE-598F-A1F5410BF543}"/>
              </a:ext>
            </a:extLst>
          </p:cNvPr>
          <p:cNvSpPr txBox="1"/>
          <p:nvPr/>
        </p:nvSpPr>
        <p:spPr>
          <a:xfrm>
            <a:off x="0" y="1385581"/>
            <a:ext cx="3667475" cy="461665"/>
          </a:xfrm>
          <a:prstGeom prst="rect">
            <a:avLst/>
          </a:prstGeom>
          <a:solidFill>
            <a:srgbClr val="FFC000"/>
          </a:solidFill>
        </p:spPr>
        <p:txBody>
          <a:bodyPr wrap="square" rtlCol="0">
            <a:spAutoFit/>
          </a:bodyPr>
          <a:lstStyle/>
          <a:p>
            <a:pPr algn="ctr"/>
            <a:r>
              <a:rPr lang="en-US" sz="2400" b="1" dirty="0">
                <a:latin typeface="Avenir Next LT Pro Light" panose="020B0304020202020204" pitchFamily="34" charset="0"/>
              </a:rPr>
              <a:t>CONCLUSION</a:t>
            </a:r>
            <a:endParaRPr lang="en-ID" sz="2400" b="1" dirty="0">
              <a:latin typeface="Avenir Next LT Pro Light" panose="020B0304020202020204" pitchFamily="34" charset="0"/>
            </a:endParaRPr>
          </a:p>
        </p:txBody>
      </p:sp>
      <p:sp>
        <p:nvSpPr>
          <p:cNvPr id="13" name="Content Placeholder 2"/>
          <p:cNvSpPr>
            <a:spLocks noGrp="1"/>
          </p:cNvSpPr>
          <p:nvPr>
            <p:ph idx="1"/>
          </p:nvPr>
        </p:nvSpPr>
        <p:spPr>
          <a:xfrm>
            <a:off x="325992" y="2624499"/>
            <a:ext cx="10812387" cy="2799420"/>
          </a:xfrm>
        </p:spPr>
        <p:txBody>
          <a:bodyPr>
            <a:normAutofit lnSpcReduction="10000"/>
          </a:bodyPr>
          <a:lstStyle/>
          <a:p>
            <a:pPr algn="just"/>
            <a:r>
              <a:rPr lang="en-US" dirty="0"/>
              <a:t>The research findings reveal a variety of motivations for parents participating in online preschool programs, ranging from wanting to provide the best education for their children, instilling noble morals from an early age, to creating structured learning and play activities. Challenges commonly faced by parents include busyness, as well as the loss of children's interest and a decrease in parental patience during the learning process.</a:t>
            </a:r>
            <a:endParaRPr lang="en-US" b="1" dirty="0"/>
          </a:p>
        </p:txBody>
      </p:sp>
    </p:spTree>
    <p:extLst>
      <p:ext uri="{BB962C8B-B14F-4D97-AF65-F5344CB8AC3E}">
        <p14:creationId xmlns:p14="http://schemas.microsoft.com/office/powerpoint/2010/main" val="2201412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4">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951641_Hexagon presentation light_AAS_v4" id="{358289A0-A26B-433F-AD2B-1F8832C96153}" vid="{92CDC91D-95BF-4897-87D6-494563DF797D}"/>
    </a:ext>
  </a:extLst>
</a:theme>
</file>

<file path=docProps/app.xml><?xml version="1.0" encoding="utf-8"?>
<Properties xmlns="http://schemas.openxmlformats.org/officeDocument/2006/extended-properties" xmlns:vt="http://schemas.openxmlformats.org/officeDocument/2006/docPropsVTypes">
  <TotalTime>199</TotalTime>
  <Words>195</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6</vt:i4>
      </vt:variant>
    </vt:vector>
  </HeadingPairs>
  <TitlesOfParts>
    <vt:vector size="18" baseType="lpstr">
      <vt:lpstr>Arial</vt:lpstr>
      <vt:lpstr>Arial Black</vt:lpstr>
      <vt:lpstr>Avenir Next LT Pro Light</vt:lpstr>
      <vt:lpstr>Bebas Neue</vt:lpstr>
      <vt:lpstr>Calibri</vt:lpstr>
      <vt:lpstr>Calibri Light</vt:lpstr>
      <vt:lpstr>CiscoSans ExtraLight</vt:lpstr>
      <vt:lpstr>Gill Sans SemiBold</vt:lpstr>
      <vt:lpstr>Times New Roman</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fajar islam</dc:creator>
  <cp:lastModifiedBy>C50-30</cp:lastModifiedBy>
  <cp:revision>17</cp:revision>
  <dcterms:created xsi:type="dcterms:W3CDTF">2022-09-07T15:33:22Z</dcterms:created>
  <dcterms:modified xsi:type="dcterms:W3CDTF">2023-10-24T10:29:37Z</dcterms:modified>
</cp:coreProperties>
</file>